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3"/>
  </p:notesMasterIdLst>
  <p:handoutMasterIdLst>
    <p:handoutMasterId r:id="rId24"/>
  </p:handoutMasterIdLst>
  <p:sldIdLst>
    <p:sldId id="256" r:id="rId5"/>
    <p:sldId id="258" r:id="rId6"/>
    <p:sldId id="275" r:id="rId7"/>
    <p:sldId id="282" r:id="rId8"/>
    <p:sldId id="283" r:id="rId9"/>
    <p:sldId id="284" r:id="rId10"/>
    <p:sldId id="285" r:id="rId11"/>
    <p:sldId id="286" r:id="rId12"/>
    <p:sldId id="287" r:id="rId13"/>
    <p:sldId id="288" r:id="rId14"/>
    <p:sldId id="289" r:id="rId15"/>
    <p:sldId id="290" r:id="rId16"/>
    <p:sldId id="276" r:id="rId17"/>
    <p:sldId id="277" r:id="rId18"/>
    <p:sldId id="278" r:id="rId19"/>
    <p:sldId id="279" r:id="rId20"/>
    <p:sldId id="280" r:id="rId21"/>
    <p:sldId id="281" r:id="rId22"/>
  </p:sldIdLst>
  <p:sldSz cx="12188825"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3" pos="383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80657" autoAdjust="0"/>
  </p:normalViewPr>
  <p:slideViewPr>
    <p:cSldViewPr>
      <p:cViewPr varScale="1">
        <p:scale>
          <a:sx n="92" d="100"/>
          <a:sy n="92" d="100"/>
        </p:scale>
        <p:origin x="1314" y="90"/>
      </p:cViewPr>
      <p:guideLst>
        <p:guide orient="horz" pos="2160"/>
        <p:guide pos="3839"/>
      </p:guideLst>
    </p:cSldViewPr>
  </p:slideViewPr>
  <p:notesTextViewPr>
    <p:cViewPr>
      <p:scale>
        <a:sx n="1" d="1"/>
        <a:sy n="1" d="1"/>
      </p:scale>
      <p:origin x="0" y="0"/>
    </p:cViewPr>
  </p:notesTextViewPr>
  <p:notesViewPr>
    <p:cSldViewPr showGuides="1">
      <p:cViewPr varScale="1">
        <p:scale>
          <a:sx n="63" d="100"/>
          <a:sy n="63" d="100"/>
        </p:scale>
        <p:origin x="1986" y="10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05E03B7-B591-4A2A-B695-014C5A39F13E}" type="datetimeFigureOut">
              <a:rPr lang="en-US"/>
              <a:t>4/10/2019</a:t>
            </a:fld>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8E322BB-75AD-4A1E-9661-2724167329F0}" type="slidenum">
              <a:rPr/>
              <a:t>‹#›</a:t>
            </a:fld>
            <a:endParaRPr/>
          </a:p>
        </p:txBody>
      </p:sp>
    </p:spTree>
    <p:extLst>
      <p:ext uri="{BB962C8B-B14F-4D97-AF65-F5344CB8AC3E}">
        <p14:creationId xmlns:p14="http://schemas.microsoft.com/office/powerpoint/2010/main" val="25127057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7DFBD7B-E4FB-4AA8-9540-FD148073ACB3}" type="datetimeFigureOut">
              <a:rPr lang="en-US"/>
              <a:t>4/10/2019</a:t>
            </a:fld>
            <a:endParaRPr/>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045B7DE-1198-4F2F-B574-CA8CAE341642}" type="slidenum">
              <a:rPr/>
              <a:t>‹#›</a:t>
            </a:fld>
            <a:endParaRPr/>
          </a:p>
        </p:txBody>
      </p:sp>
    </p:spTree>
    <p:extLst>
      <p:ext uri="{BB962C8B-B14F-4D97-AF65-F5344CB8AC3E}">
        <p14:creationId xmlns:p14="http://schemas.microsoft.com/office/powerpoint/2010/main" val="1882312455"/>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mn-lt"/>
        <a:ea typeface="+mn-ea"/>
        <a:cs typeface="+mn-cs"/>
      </a:defRPr>
    </a:lvl1pPr>
    <a:lvl2pPr marL="609493" algn="l" defTabSz="1218987" rtl="0" eaLnBrk="1" latinLnBrk="0" hangingPunct="1">
      <a:defRPr sz="1600" kern="1200">
        <a:solidFill>
          <a:schemeClr val="tx1"/>
        </a:solidFill>
        <a:latin typeface="+mn-lt"/>
        <a:ea typeface="+mn-ea"/>
        <a:cs typeface="+mn-cs"/>
      </a:defRPr>
    </a:lvl2pPr>
    <a:lvl3pPr marL="1218987" algn="l" defTabSz="1218987" rtl="0" eaLnBrk="1" latinLnBrk="0" hangingPunct="1">
      <a:defRPr sz="1600" kern="1200">
        <a:solidFill>
          <a:schemeClr val="tx1"/>
        </a:solidFill>
        <a:latin typeface="+mn-lt"/>
        <a:ea typeface="+mn-ea"/>
        <a:cs typeface="+mn-cs"/>
      </a:defRPr>
    </a:lvl3pPr>
    <a:lvl4pPr marL="1828480" algn="l" defTabSz="1218987" rtl="0" eaLnBrk="1" latinLnBrk="0" hangingPunct="1">
      <a:defRPr sz="1600" kern="1200">
        <a:solidFill>
          <a:schemeClr val="tx1"/>
        </a:solidFill>
        <a:latin typeface="+mn-lt"/>
        <a:ea typeface="+mn-ea"/>
        <a:cs typeface="+mn-cs"/>
      </a:defRPr>
    </a:lvl4pPr>
    <a:lvl5pPr marL="2437973"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everyone, we are group 4, and Our project idea was to make</a:t>
            </a:r>
            <a:r>
              <a:rPr lang="en-US" baseline="0" dirty="0"/>
              <a:t> a restaurant ordering system.  Now, an ordering system is the process of the restaurant making an order to a supplier, who then delivers the order to the restaurant after some amount of time.  The exacts of this operation can vary, but generally it follows that rule.  So we have decided to make a system to assist and streamline this procedure.</a:t>
            </a:r>
            <a:endParaRPr lang="en-US" dirty="0"/>
          </a:p>
        </p:txBody>
      </p:sp>
      <p:sp>
        <p:nvSpPr>
          <p:cNvPr id="4" name="Slide Number Placeholder 3"/>
          <p:cNvSpPr>
            <a:spLocks noGrp="1"/>
          </p:cNvSpPr>
          <p:nvPr>
            <p:ph type="sldNum" sz="quarter" idx="10"/>
          </p:nvPr>
        </p:nvSpPr>
        <p:spPr/>
        <p:txBody>
          <a:bodyPr/>
          <a:lstStyle/>
          <a:p>
            <a:fld id="{B045B7DE-1198-4F2F-B574-CA8CAE341642}" type="slidenum">
              <a:rPr lang="en-US" smtClean="0"/>
              <a:t>1</a:t>
            </a:fld>
            <a:endParaRPr lang="en-US"/>
          </a:p>
        </p:txBody>
      </p:sp>
    </p:spTree>
    <p:extLst>
      <p:ext uri="{BB962C8B-B14F-4D97-AF65-F5344CB8AC3E}">
        <p14:creationId xmlns:p14="http://schemas.microsoft.com/office/powerpoint/2010/main" val="27509436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(Discuss interviews)</a:t>
            </a:r>
          </a:p>
        </p:txBody>
      </p:sp>
      <p:sp>
        <p:nvSpPr>
          <p:cNvPr id="4" name="Slide Number Placeholder 3"/>
          <p:cNvSpPr>
            <a:spLocks noGrp="1"/>
          </p:cNvSpPr>
          <p:nvPr>
            <p:ph type="sldNum" sz="quarter" idx="5"/>
          </p:nvPr>
        </p:nvSpPr>
        <p:spPr/>
        <p:txBody>
          <a:bodyPr/>
          <a:lstStyle/>
          <a:p>
            <a:fld id="{B045B7DE-1198-4F2F-B574-CA8CAE341642}" type="slidenum">
              <a:rPr lang="en-CA" smtClean="0"/>
              <a:t>10</a:t>
            </a:fld>
            <a:endParaRPr lang="en-CA"/>
          </a:p>
        </p:txBody>
      </p:sp>
    </p:spTree>
    <p:extLst>
      <p:ext uri="{BB962C8B-B14F-4D97-AF65-F5344CB8AC3E}">
        <p14:creationId xmlns:p14="http://schemas.microsoft.com/office/powerpoint/2010/main" val="13592919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(Explain design choices)</a:t>
            </a:r>
          </a:p>
        </p:txBody>
      </p:sp>
      <p:sp>
        <p:nvSpPr>
          <p:cNvPr id="4" name="Slide Number Placeholder 3"/>
          <p:cNvSpPr>
            <a:spLocks noGrp="1"/>
          </p:cNvSpPr>
          <p:nvPr>
            <p:ph type="sldNum" sz="quarter" idx="5"/>
          </p:nvPr>
        </p:nvSpPr>
        <p:spPr/>
        <p:txBody>
          <a:bodyPr/>
          <a:lstStyle/>
          <a:p>
            <a:fld id="{B045B7DE-1198-4F2F-B574-CA8CAE341642}" type="slidenum">
              <a:rPr lang="en-CA" smtClean="0"/>
              <a:t>11</a:t>
            </a:fld>
            <a:endParaRPr lang="en-CA"/>
          </a:p>
        </p:txBody>
      </p:sp>
    </p:spTree>
    <p:extLst>
      <p:ext uri="{BB962C8B-B14F-4D97-AF65-F5344CB8AC3E}">
        <p14:creationId xmlns:p14="http://schemas.microsoft.com/office/powerpoint/2010/main" val="28013797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(Explain why the colours were chosen)</a:t>
            </a:r>
          </a:p>
        </p:txBody>
      </p:sp>
      <p:sp>
        <p:nvSpPr>
          <p:cNvPr id="4" name="Slide Number Placeholder 3"/>
          <p:cNvSpPr>
            <a:spLocks noGrp="1"/>
          </p:cNvSpPr>
          <p:nvPr>
            <p:ph type="sldNum" sz="quarter" idx="5"/>
          </p:nvPr>
        </p:nvSpPr>
        <p:spPr/>
        <p:txBody>
          <a:bodyPr/>
          <a:lstStyle/>
          <a:p>
            <a:fld id="{B045B7DE-1198-4F2F-B574-CA8CAE341642}" type="slidenum">
              <a:rPr lang="en-CA" smtClean="0"/>
              <a:t>12</a:t>
            </a:fld>
            <a:endParaRPr lang="en-CA"/>
          </a:p>
        </p:txBody>
      </p:sp>
    </p:spTree>
    <p:extLst>
      <p:ext uri="{BB962C8B-B14F-4D97-AF65-F5344CB8AC3E}">
        <p14:creationId xmlns:p14="http://schemas.microsoft.com/office/powerpoint/2010/main" val="4759000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a:t>
            </a:r>
            <a:r>
              <a:rPr lang="en-US" baseline="0" dirty="0"/>
              <a:t> old home page had a giant image on the middle of the page which made it so that the login fields were at the bottom of the page. Also, the password field in the login wasn’t hiding the input text which was a security flaw, and the “Start New Order” button appeared BEFORE the user was logged in.</a:t>
            </a:r>
          </a:p>
          <a:p>
            <a:endParaRPr lang="en-US" baseline="0" dirty="0"/>
          </a:p>
          <a:p>
            <a:r>
              <a:rPr lang="en-US" baseline="0" dirty="0"/>
              <a:t>In the new version of the page, the giant image was removed, which brought the login fields up to the top of the page. The password field is hidden, and the “Start New Order” button only appears once the user logs in. </a:t>
            </a:r>
            <a:endParaRPr lang="en-US" dirty="0"/>
          </a:p>
        </p:txBody>
      </p:sp>
      <p:sp>
        <p:nvSpPr>
          <p:cNvPr id="4" name="Slide Number Placeholder 3"/>
          <p:cNvSpPr>
            <a:spLocks noGrp="1"/>
          </p:cNvSpPr>
          <p:nvPr>
            <p:ph type="sldNum" sz="quarter" idx="10"/>
          </p:nvPr>
        </p:nvSpPr>
        <p:spPr/>
        <p:txBody>
          <a:bodyPr/>
          <a:lstStyle/>
          <a:p>
            <a:fld id="{B045B7DE-1198-4F2F-B574-CA8CAE341642}" type="slidenum">
              <a:rPr lang="en-US" smtClean="0"/>
              <a:t>13</a:t>
            </a:fld>
            <a:endParaRPr lang="en-US"/>
          </a:p>
        </p:txBody>
      </p:sp>
    </p:spTree>
    <p:extLst>
      <p:ext uri="{BB962C8B-B14F-4D97-AF65-F5344CB8AC3E}">
        <p14:creationId xmlns:p14="http://schemas.microsoft.com/office/powerpoint/2010/main" val="22736613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old Order Options page, the user was required to enter in the exact item # of a product in order to add it the order list.</a:t>
            </a:r>
          </a:p>
          <a:p>
            <a:r>
              <a:rPr lang="en-US" dirty="0"/>
              <a:t>We found that this was relying too much on user’s memory. In the new version, the user can type in the product ID, product name, or description, and search results will appear even for partial matches of the name.</a:t>
            </a:r>
          </a:p>
          <a:p>
            <a:r>
              <a:rPr lang="en-US" dirty="0"/>
              <a:t>Additionally, in the new version there is now a list on the side of the screen that shows a complete list of which products will be added automatically to every created order.</a:t>
            </a:r>
          </a:p>
        </p:txBody>
      </p:sp>
      <p:sp>
        <p:nvSpPr>
          <p:cNvPr id="4" name="Slide Number Placeholder 3"/>
          <p:cNvSpPr>
            <a:spLocks noGrp="1"/>
          </p:cNvSpPr>
          <p:nvPr>
            <p:ph type="sldNum" sz="quarter" idx="10"/>
          </p:nvPr>
        </p:nvSpPr>
        <p:spPr/>
        <p:txBody>
          <a:bodyPr/>
          <a:lstStyle/>
          <a:p>
            <a:fld id="{B045B7DE-1198-4F2F-B574-CA8CAE341642}" type="slidenum">
              <a:rPr lang="en-US" smtClean="0"/>
              <a:t>14</a:t>
            </a:fld>
            <a:endParaRPr lang="en-US"/>
          </a:p>
        </p:txBody>
      </p:sp>
    </p:spTree>
    <p:extLst>
      <p:ext uri="{BB962C8B-B14F-4D97-AF65-F5344CB8AC3E}">
        <p14:creationId xmlns:p14="http://schemas.microsoft.com/office/powerpoint/2010/main" val="36943784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previous prototype, the ordering process was split into two pages: Regular and Special. The Regular order page was designed for making a product order that would be ordered regularly by a business.</a:t>
            </a:r>
          </a:p>
          <a:p>
            <a:endParaRPr lang="en-US" dirty="0"/>
          </a:p>
          <a:p>
            <a:r>
              <a:rPr lang="en-US" dirty="0"/>
              <a:t>The Special Order page was made to search for an item that wasn’t in the regular product list and would have to be brought in with a custom order.</a:t>
            </a:r>
          </a:p>
          <a:p>
            <a:endParaRPr lang="en-US" dirty="0"/>
          </a:p>
        </p:txBody>
      </p:sp>
      <p:sp>
        <p:nvSpPr>
          <p:cNvPr id="4" name="Slide Number Placeholder 3"/>
          <p:cNvSpPr>
            <a:spLocks noGrp="1"/>
          </p:cNvSpPr>
          <p:nvPr>
            <p:ph type="sldNum" sz="quarter" idx="10"/>
          </p:nvPr>
        </p:nvSpPr>
        <p:spPr/>
        <p:txBody>
          <a:bodyPr/>
          <a:lstStyle/>
          <a:p>
            <a:fld id="{B045B7DE-1198-4F2F-B574-CA8CAE341642}" type="slidenum">
              <a:rPr lang="en-US" smtClean="0"/>
              <a:t>15</a:t>
            </a:fld>
            <a:endParaRPr lang="en-US"/>
          </a:p>
        </p:txBody>
      </p:sp>
    </p:spTree>
    <p:extLst>
      <p:ext uri="{BB962C8B-B14F-4D97-AF65-F5344CB8AC3E}">
        <p14:creationId xmlns:p14="http://schemas.microsoft.com/office/powerpoint/2010/main" val="35308492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n-US" dirty="0"/>
              <a:t>In the new version of the system, the “Regular” and “Special” order pages are combined into one “Create Order” page, so that the user doesn’t have to switch back and forth between pages.</a:t>
            </a:r>
          </a:p>
          <a:p>
            <a:pPr marL="0" marR="0" lvl="0" indent="0" algn="l" defTabSz="1218987" rtl="0" eaLnBrk="1" fontAlgn="auto" latinLnBrk="0" hangingPunct="1">
              <a:lnSpc>
                <a:spcPct val="100000"/>
              </a:lnSpc>
              <a:spcBef>
                <a:spcPts val="0"/>
              </a:spcBef>
              <a:spcAft>
                <a:spcPts val="0"/>
              </a:spcAft>
              <a:buClrTx/>
              <a:buSzTx/>
              <a:buFontTx/>
              <a:buNone/>
              <a:tabLst/>
              <a:defRPr/>
            </a:pPr>
            <a:endParaRPr lang="en-US" dirty="0"/>
          </a:p>
          <a:p>
            <a:pPr marL="0" marR="0" lvl="0" indent="0" algn="l" defTabSz="1218987" rtl="0" eaLnBrk="1" fontAlgn="auto" latinLnBrk="0" hangingPunct="1">
              <a:lnSpc>
                <a:spcPct val="100000"/>
              </a:lnSpc>
              <a:spcBef>
                <a:spcPts val="0"/>
              </a:spcBef>
              <a:spcAft>
                <a:spcPts val="0"/>
              </a:spcAft>
              <a:buClrTx/>
              <a:buSzTx/>
              <a:buFontTx/>
              <a:buNone/>
              <a:tabLst/>
              <a:defRPr/>
            </a:pPr>
            <a:r>
              <a:rPr lang="en-US" dirty="0"/>
              <a:t>The pricing information is displayed for each product in the list view and also in the search box, and products are ordered by product ID in the List View.</a:t>
            </a:r>
          </a:p>
          <a:p>
            <a:pPr marL="0" marR="0" lvl="0" indent="0" algn="l" defTabSz="1218987" rtl="0" eaLnBrk="1" fontAlgn="auto" latinLnBrk="0" hangingPunct="1">
              <a:lnSpc>
                <a:spcPct val="100000"/>
              </a:lnSpc>
              <a:spcBef>
                <a:spcPts val="0"/>
              </a:spcBef>
              <a:spcAft>
                <a:spcPts val="0"/>
              </a:spcAft>
              <a:buClrTx/>
              <a:buSzTx/>
              <a:buFontTx/>
              <a:buNone/>
              <a:tabLst/>
              <a:defRPr/>
            </a:pPr>
            <a:endParaRPr lang="en-US" dirty="0"/>
          </a:p>
          <a:p>
            <a:pPr marL="0" marR="0" lvl="0" indent="0" algn="l" defTabSz="1218987" rtl="0" eaLnBrk="1" fontAlgn="auto" latinLnBrk="0" hangingPunct="1">
              <a:lnSpc>
                <a:spcPct val="100000"/>
              </a:lnSpc>
              <a:spcBef>
                <a:spcPts val="0"/>
              </a:spcBef>
              <a:spcAft>
                <a:spcPts val="0"/>
              </a:spcAft>
              <a:buClrTx/>
              <a:buSzTx/>
              <a:buFontTx/>
              <a:buNone/>
              <a:tabLst/>
              <a:defRPr/>
            </a:pPr>
            <a:r>
              <a:rPr lang="en-US" dirty="0"/>
              <a:t>The new version also has searching by keyword, which means that you don’t have to specifically choose which criteria to search to by. There is also a confirmation before the order is sent, so it’s not sent accidentally. </a:t>
            </a:r>
          </a:p>
          <a:p>
            <a:endParaRPr lang="en-CA" dirty="0"/>
          </a:p>
        </p:txBody>
      </p:sp>
      <p:sp>
        <p:nvSpPr>
          <p:cNvPr id="4" name="Slide Number Placeholder 3"/>
          <p:cNvSpPr>
            <a:spLocks noGrp="1"/>
          </p:cNvSpPr>
          <p:nvPr>
            <p:ph type="sldNum" sz="quarter" idx="5"/>
          </p:nvPr>
        </p:nvSpPr>
        <p:spPr/>
        <p:txBody>
          <a:bodyPr/>
          <a:lstStyle/>
          <a:p>
            <a:fld id="{B045B7DE-1198-4F2F-B574-CA8CAE341642}" type="slidenum">
              <a:rPr lang="en-CA" smtClean="0"/>
              <a:t>16</a:t>
            </a:fld>
            <a:endParaRPr lang="en-CA"/>
          </a:p>
        </p:txBody>
      </p:sp>
    </p:spTree>
    <p:extLst>
      <p:ext uri="{BB962C8B-B14F-4D97-AF65-F5344CB8AC3E}">
        <p14:creationId xmlns:p14="http://schemas.microsoft.com/office/powerpoint/2010/main" val="3930576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the “Order History” page, the current status of a single order in the list was updated from the previous version to show “Pending” instead of “Shipping” to more accurately reflect the state of the order.</a:t>
            </a:r>
          </a:p>
        </p:txBody>
      </p:sp>
      <p:sp>
        <p:nvSpPr>
          <p:cNvPr id="4" name="Slide Number Placeholder 3"/>
          <p:cNvSpPr>
            <a:spLocks noGrp="1"/>
          </p:cNvSpPr>
          <p:nvPr>
            <p:ph type="sldNum" sz="quarter" idx="10"/>
          </p:nvPr>
        </p:nvSpPr>
        <p:spPr/>
        <p:txBody>
          <a:bodyPr/>
          <a:lstStyle/>
          <a:p>
            <a:fld id="{B045B7DE-1198-4F2F-B574-CA8CAE341642}" type="slidenum">
              <a:rPr lang="en-US" smtClean="0"/>
              <a:t>17</a:t>
            </a:fld>
            <a:endParaRPr lang="en-US"/>
          </a:p>
        </p:txBody>
      </p:sp>
    </p:spTree>
    <p:extLst>
      <p:ext uri="{BB962C8B-B14F-4D97-AF65-F5344CB8AC3E}">
        <p14:creationId xmlns:p14="http://schemas.microsoft.com/office/powerpoint/2010/main" val="5874021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functionality to System Options.</a:t>
            </a:r>
          </a:p>
          <a:p>
            <a:r>
              <a:rPr lang="en-US" dirty="0"/>
              <a:t>Add support options for the user (phone number to call, email)</a:t>
            </a:r>
          </a:p>
          <a:p>
            <a:r>
              <a:rPr lang="en-US" dirty="0"/>
              <a:t>Make the system responsive.</a:t>
            </a:r>
          </a:p>
          <a:p>
            <a:r>
              <a:rPr lang="en-US" dirty="0"/>
              <a:t>Add functionality so that an item can be automatically ordered without sending an order manually.</a:t>
            </a:r>
          </a:p>
          <a:p>
            <a:endParaRPr lang="en-CA" dirty="0"/>
          </a:p>
        </p:txBody>
      </p:sp>
      <p:sp>
        <p:nvSpPr>
          <p:cNvPr id="4" name="Slide Number Placeholder 3"/>
          <p:cNvSpPr>
            <a:spLocks noGrp="1"/>
          </p:cNvSpPr>
          <p:nvPr>
            <p:ph type="sldNum" sz="quarter" idx="5"/>
          </p:nvPr>
        </p:nvSpPr>
        <p:spPr/>
        <p:txBody>
          <a:bodyPr/>
          <a:lstStyle/>
          <a:p>
            <a:fld id="{B045B7DE-1198-4F2F-B574-CA8CAE341642}" type="slidenum">
              <a:rPr lang="en-CA" smtClean="0"/>
              <a:t>18</a:t>
            </a:fld>
            <a:endParaRPr lang="en-CA"/>
          </a:p>
        </p:txBody>
      </p:sp>
    </p:spTree>
    <p:extLst>
      <p:ext uri="{BB962C8B-B14F-4D97-AF65-F5344CB8AC3E}">
        <p14:creationId xmlns:p14="http://schemas.microsoft.com/office/powerpoint/2010/main" val="8997399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the objective of the system.  Simply put, it’s to let people order inventory items through the use of a computer with an online connection.</a:t>
            </a:r>
          </a:p>
          <a:p>
            <a:r>
              <a:rPr lang="en-US" dirty="0"/>
              <a:t>And with this objective, we now have to ask ourselves “how do we complete our objective?”(show second point). </a:t>
            </a:r>
          </a:p>
        </p:txBody>
      </p:sp>
      <p:sp>
        <p:nvSpPr>
          <p:cNvPr id="4" name="Slide Number Placeholder 3"/>
          <p:cNvSpPr>
            <a:spLocks noGrp="1"/>
          </p:cNvSpPr>
          <p:nvPr>
            <p:ph type="sldNum" sz="quarter" idx="10"/>
          </p:nvPr>
        </p:nvSpPr>
        <p:spPr/>
        <p:txBody>
          <a:bodyPr/>
          <a:lstStyle/>
          <a:p>
            <a:fld id="{B045B7DE-1198-4F2F-B574-CA8CAE341642}" type="slidenum">
              <a:rPr lang="en-US" smtClean="0"/>
              <a:t>2</a:t>
            </a:fld>
            <a:endParaRPr lang="en-US"/>
          </a:p>
        </p:txBody>
      </p:sp>
    </p:spTree>
    <p:extLst>
      <p:ext uri="{BB962C8B-B14F-4D97-AF65-F5344CB8AC3E}">
        <p14:creationId xmlns:p14="http://schemas.microsoft.com/office/powerpoint/2010/main" val="26469749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accomplished by the use of a website that is connected to the supplier.  The user can use various forms on this website to add and remove items in an order and have that order be automatically sent to the supplier.  The website is also capable of assisting the user to complete this objective in other ways, and now to talk about the</a:t>
            </a:r>
            <a:r>
              <a:rPr lang="en-US" baseline="0" dirty="0"/>
              <a:t> problems and primary tasks of the system:</a:t>
            </a:r>
            <a:r>
              <a:rPr lang="en-US" dirty="0"/>
              <a:t> Nguyen.</a:t>
            </a:r>
          </a:p>
          <a:p>
            <a:endParaRPr lang="en-US" dirty="0"/>
          </a:p>
        </p:txBody>
      </p:sp>
      <p:sp>
        <p:nvSpPr>
          <p:cNvPr id="4" name="Slide Number Placeholder 3"/>
          <p:cNvSpPr>
            <a:spLocks noGrp="1"/>
          </p:cNvSpPr>
          <p:nvPr>
            <p:ph type="sldNum" sz="quarter" idx="10"/>
          </p:nvPr>
        </p:nvSpPr>
        <p:spPr/>
        <p:txBody>
          <a:bodyPr/>
          <a:lstStyle/>
          <a:p>
            <a:fld id="{B045B7DE-1198-4F2F-B574-CA8CAE341642}" type="slidenum">
              <a:rPr lang="en-US" smtClean="0"/>
              <a:t>3</a:t>
            </a:fld>
            <a:endParaRPr lang="en-US"/>
          </a:p>
        </p:txBody>
      </p:sp>
    </p:spTree>
    <p:extLst>
      <p:ext uri="{BB962C8B-B14F-4D97-AF65-F5344CB8AC3E}">
        <p14:creationId xmlns:p14="http://schemas.microsoft.com/office/powerpoint/2010/main" val="10514594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Nguyen</a:t>
            </a:r>
          </a:p>
          <a:p>
            <a:r>
              <a:rPr lang="en-US" dirty="0"/>
              <a:t>Note: Introduce</a:t>
            </a:r>
            <a:r>
              <a:rPr lang="en-US" baseline="0" dirty="0"/>
              <a:t> the major problem and identify the primary tasks for this problem</a:t>
            </a:r>
          </a:p>
          <a:p>
            <a:pPr marL="0" marR="0" lvl="0" indent="0" algn="l" defTabSz="1218987" rtl="0" eaLnBrk="1" fontAlgn="auto" latinLnBrk="0" hangingPunct="1">
              <a:lnSpc>
                <a:spcPct val="100000"/>
              </a:lnSpc>
              <a:spcBef>
                <a:spcPts val="0"/>
              </a:spcBef>
              <a:spcAft>
                <a:spcPts val="0"/>
              </a:spcAft>
              <a:buClrTx/>
              <a:buSzTx/>
              <a:buFontTx/>
              <a:buNone/>
              <a:tabLst/>
              <a:defRPr/>
            </a:pPr>
            <a:r>
              <a:rPr lang="en-US" baseline="0" dirty="0"/>
              <a:t>Primary Tasks include </a:t>
            </a:r>
            <a:r>
              <a:rPr lang="en-US" dirty="0"/>
              <a:t>Creating an order and receiving it a few days later. (Typical Case), and Creating an order and receiving it a few days later, with issues.</a:t>
            </a:r>
          </a:p>
          <a:p>
            <a:pPr marL="0" marR="0" lvl="0" indent="0" algn="l" defTabSz="1218987"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B045B7DE-1198-4F2F-B574-CA8CAE341642}" type="slidenum">
              <a:rPr lang="en-US" smtClean="0"/>
              <a:t>4</a:t>
            </a:fld>
            <a:endParaRPr lang="en-US"/>
          </a:p>
        </p:txBody>
      </p:sp>
    </p:spTree>
    <p:extLst>
      <p:ext uri="{BB962C8B-B14F-4D97-AF65-F5344CB8AC3E}">
        <p14:creationId xmlns:p14="http://schemas.microsoft.com/office/powerpoint/2010/main" val="17447094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Nguyen</a:t>
            </a:r>
          </a:p>
          <a:p>
            <a:r>
              <a:rPr lang="en-US" dirty="0"/>
              <a:t>Note:</a:t>
            </a:r>
            <a:r>
              <a:rPr lang="en-US" baseline="0" dirty="0"/>
              <a:t> Expressing the issues that group had during the prototype. Giving solutions after developing the prototype</a:t>
            </a:r>
            <a:endParaRPr lang="en-US" dirty="0"/>
          </a:p>
        </p:txBody>
      </p:sp>
      <p:sp>
        <p:nvSpPr>
          <p:cNvPr id="4" name="Slide Number Placeholder 3"/>
          <p:cNvSpPr>
            <a:spLocks noGrp="1"/>
          </p:cNvSpPr>
          <p:nvPr>
            <p:ph type="sldNum" sz="quarter" idx="10"/>
          </p:nvPr>
        </p:nvSpPr>
        <p:spPr/>
        <p:txBody>
          <a:bodyPr/>
          <a:lstStyle/>
          <a:p>
            <a:fld id="{B045B7DE-1198-4F2F-B574-CA8CAE341642}" type="slidenum">
              <a:rPr lang="en-US" smtClean="0"/>
              <a:t>5</a:t>
            </a:fld>
            <a:endParaRPr lang="en-US"/>
          </a:p>
        </p:txBody>
      </p:sp>
    </p:spTree>
    <p:extLst>
      <p:ext uri="{BB962C8B-B14F-4D97-AF65-F5344CB8AC3E}">
        <p14:creationId xmlns:p14="http://schemas.microsoft.com/office/powerpoint/2010/main" val="36426740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Nguyen</a:t>
            </a:r>
          </a:p>
          <a:p>
            <a:r>
              <a:rPr lang="en-US" dirty="0"/>
              <a:t>Note:</a:t>
            </a:r>
          </a:p>
          <a:p>
            <a:r>
              <a:rPr lang="en-US" dirty="0"/>
              <a:t>Prototype</a:t>
            </a:r>
            <a:r>
              <a:rPr lang="en-US" baseline="0" dirty="0"/>
              <a:t> pictures/sketches to show the issue</a:t>
            </a:r>
            <a:endParaRPr lang="en-US" dirty="0"/>
          </a:p>
        </p:txBody>
      </p:sp>
      <p:sp>
        <p:nvSpPr>
          <p:cNvPr id="4" name="Slide Number Placeholder 3"/>
          <p:cNvSpPr>
            <a:spLocks noGrp="1"/>
          </p:cNvSpPr>
          <p:nvPr>
            <p:ph type="sldNum" sz="quarter" idx="10"/>
          </p:nvPr>
        </p:nvSpPr>
        <p:spPr/>
        <p:txBody>
          <a:bodyPr/>
          <a:lstStyle/>
          <a:p>
            <a:fld id="{B045B7DE-1198-4F2F-B574-CA8CAE341642}" type="slidenum">
              <a:rPr lang="en-US" smtClean="0"/>
              <a:t>6</a:t>
            </a:fld>
            <a:endParaRPr lang="en-US"/>
          </a:p>
        </p:txBody>
      </p:sp>
    </p:spTree>
    <p:extLst>
      <p:ext uri="{BB962C8B-B14F-4D97-AF65-F5344CB8AC3E}">
        <p14:creationId xmlns:p14="http://schemas.microsoft.com/office/powerpoint/2010/main" val="18916774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Nguyen</a:t>
            </a:r>
          </a:p>
          <a:p>
            <a:r>
              <a:rPr lang="en-US" dirty="0"/>
              <a:t>Note:</a:t>
            </a:r>
          </a:p>
          <a:p>
            <a:r>
              <a:rPr lang="en-US" dirty="0"/>
              <a:t>Prototype</a:t>
            </a:r>
            <a:r>
              <a:rPr lang="en-US" baseline="0" dirty="0"/>
              <a:t> pictures/sketches to show the issue</a:t>
            </a:r>
            <a:endParaRPr lang="en-US" dirty="0"/>
          </a:p>
          <a:p>
            <a:endParaRPr lang="en-US" dirty="0"/>
          </a:p>
        </p:txBody>
      </p:sp>
      <p:sp>
        <p:nvSpPr>
          <p:cNvPr id="4" name="Slide Number Placeholder 3"/>
          <p:cNvSpPr>
            <a:spLocks noGrp="1"/>
          </p:cNvSpPr>
          <p:nvPr>
            <p:ph type="sldNum" sz="quarter" idx="10"/>
          </p:nvPr>
        </p:nvSpPr>
        <p:spPr/>
        <p:txBody>
          <a:bodyPr/>
          <a:lstStyle/>
          <a:p>
            <a:fld id="{B045B7DE-1198-4F2F-B574-CA8CAE341642}" type="slidenum">
              <a:rPr lang="en-US" smtClean="0"/>
              <a:t>7</a:t>
            </a:fld>
            <a:endParaRPr lang="en-US"/>
          </a:p>
        </p:txBody>
      </p:sp>
    </p:spTree>
    <p:extLst>
      <p:ext uri="{BB962C8B-B14F-4D97-AF65-F5344CB8AC3E}">
        <p14:creationId xmlns:p14="http://schemas.microsoft.com/office/powerpoint/2010/main" val="31110080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Nguyen</a:t>
            </a:r>
          </a:p>
          <a:p>
            <a:r>
              <a:rPr lang="en-US" dirty="0"/>
              <a:t>Note:</a:t>
            </a:r>
          </a:p>
          <a:p>
            <a:r>
              <a:rPr lang="en-US" dirty="0"/>
              <a:t>Prototype</a:t>
            </a:r>
            <a:r>
              <a:rPr lang="en-US" baseline="0" dirty="0"/>
              <a:t> pictures/sketches to show the issue</a:t>
            </a:r>
            <a:endParaRPr lang="en-US" dirty="0"/>
          </a:p>
          <a:p>
            <a:endParaRPr lang="en-US" dirty="0"/>
          </a:p>
        </p:txBody>
      </p:sp>
      <p:sp>
        <p:nvSpPr>
          <p:cNvPr id="4" name="Slide Number Placeholder 3"/>
          <p:cNvSpPr>
            <a:spLocks noGrp="1"/>
          </p:cNvSpPr>
          <p:nvPr>
            <p:ph type="sldNum" sz="quarter" idx="10"/>
          </p:nvPr>
        </p:nvSpPr>
        <p:spPr/>
        <p:txBody>
          <a:bodyPr/>
          <a:lstStyle/>
          <a:p>
            <a:fld id="{B045B7DE-1198-4F2F-B574-CA8CAE341642}" type="slidenum">
              <a:rPr lang="en-US" smtClean="0"/>
              <a:t>8</a:t>
            </a:fld>
            <a:endParaRPr lang="en-US"/>
          </a:p>
        </p:txBody>
      </p:sp>
    </p:spTree>
    <p:extLst>
      <p:ext uri="{BB962C8B-B14F-4D97-AF65-F5344CB8AC3E}">
        <p14:creationId xmlns:p14="http://schemas.microsoft.com/office/powerpoint/2010/main" val="23927803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Nguyen</a:t>
            </a:r>
          </a:p>
          <a:p>
            <a:r>
              <a:rPr lang="en-US" dirty="0"/>
              <a:t>Note:</a:t>
            </a:r>
          </a:p>
          <a:p>
            <a:r>
              <a:rPr lang="en-US" dirty="0"/>
              <a:t>Prototype</a:t>
            </a:r>
            <a:r>
              <a:rPr lang="en-US" baseline="0" dirty="0"/>
              <a:t> pictures/sketches to show the issue</a:t>
            </a:r>
            <a:endParaRPr lang="en-US" dirty="0"/>
          </a:p>
          <a:p>
            <a:endParaRPr lang="en-US" dirty="0"/>
          </a:p>
        </p:txBody>
      </p:sp>
      <p:sp>
        <p:nvSpPr>
          <p:cNvPr id="4" name="Slide Number Placeholder 3"/>
          <p:cNvSpPr>
            <a:spLocks noGrp="1"/>
          </p:cNvSpPr>
          <p:nvPr>
            <p:ph type="sldNum" sz="quarter" idx="10"/>
          </p:nvPr>
        </p:nvSpPr>
        <p:spPr/>
        <p:txBody>
          <a:bodyPr/>
          <a:lstStyle/>
          <a:p>
            <a:fld id="{B045B7DE-1198-4F2F-B574-CA8CAE341642}" type="slidenum">
              <a:rPr lang="en-US" smtClean="0"/>
              <a:t>9</a:t>
            </a:fld>
            <a:endParaRPr lang="en-US"/>
          </a:p>
        </p:txBody>
      </p:sp>
    </p:spTree>
    <p:extLst>
      <p:ext uri="{BB962C8B-B14F-4D97-AF65-F5344CB8AC3E}">
        <p14:creationId xmlns:p14="http://schemas.microsoft.com/office/powerpoint/2010/main" val="375820686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7" name="squares"/>
          <p:cNvGrpSpPr/>
          <p:nvPr/>
        </p:nvGrpSpPr>
        <p:grpSpPr>
          <a:xfrm>
            <a:off x="0" y="1135743"/>
            <a:ext cx="1622332" cy="799981"/>
            <a:chOff x="0" y="452558"/>
            <a:chExt cx="914400" cy="524182"/>
          </a:xfrm>
        </p:grpSpPr>
        <p:sp>
          <p:nvSpPr>
            <p:cNvPr id="8" name="Rounded Rectangle 7"/>
            <p:cNvSpPr/>
            <p:nvPr/>
          </p:nvSpPr>
          <p:spPr>
            <a:xfrm>
              <a:off x="591671" y="452558"/>
              <a:ext cx="322729" cy="524180"/>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Rounded Rectangle 8"/>
            <p:cNvSpPr/>
            <p:nvPr/>
          </p:nvSpPr>
          <p:spPr>
            <a:xfrm>
              <a:off x="215154" y="452558"/>
              <a:ext cx="322729" cy="5241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ound Same Side Corner Rectangle 9"/>
            <p:cNvSpPr/>
            <p:nvPr/>
          </p:nvSpPr>
          <p:spPr>
            <a:xfrm rot="5400000">
              <a:off x="-181408" y="633966"/>
              <a:ext cx="524182" cy="161366"/>
            </a:xfrm>
            <a:prstGeom prst="round2SameRect">
              <a:avLst>
                <a:gd name="adj1" fmla="val 29167"/>
                <a:gd name="adj2"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2" name="Title 1"/>
          <p:cNvSpPr>
            <a:spLocks noGrp="1"/>
          </p:cNvSpPr>
          <p:nvPr>
            <p:ph type="ctrTitle"/>
          </p:nvPr>
        </p:nvSpPr>
        <p:spPr>
          <a:xfrm>
            <a:off x="1828324" y="362396"/>
            <a:ext cx="9141619" cy="1676400"/>
          </a:xfrm>
        </p:spPr>
        <p:txBody>
          <a:bodyPr>
            <a:noAutofit/>
          </a:bodyPr>
          <a:lstStyle>
            <a:lvl1pPr>
              <a:lnSpc>
                <a:spcPct val="80000"/>
              </a:lnSpc>
              <a:defRPr sz="6000"/>
            </a:lvl1pPr>
          </a:lstStyle>
          <a:p>
            <a:r>
              <a:rPr lang="en-US"/>
              <a:t>Click to edit Master title style</a:t>
            </a:r>
            <a:endParaRPr/>
          </a:p>
        </p:txBody>
      </p:sp>
      <p:sp>
        <p:nvSpPr>
          <p:cNvPr id="3" name="Subtitle 2"/>
          <p:cNvSpPr>
            <a:spLocks noGrp="1"/>
          </p:cNvSpPr>
          <p:nvPr>
            <p:ph type="subTitle" idx="1"/>
          </p:nvPr>
        </p:nvSpPr>
        <p:spPr>
          <a:xfrm>
            <a:off x="1828324" y="2089595"/>
            <a:ext cx="9141619" cy="886344"/>
          </a:xfrm>
        </p:spPr>
        <p:txBody>
          <a:bodyPr>
            <a:normAutofit/>
          </a:bodyPr>
          <a:lstStyle>
            <a:lvl1pPr marL="0" indent="0" algn="l">
              <a:buNone/>
              <a:defRPr sz="2800">
                <a:solidFill>
                  <a:schemeClr val="accent1">
                    <a:lumMod val="75000"/>
                  </a:schemeClr>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a:t>Click to edit Master subtitle style</a:t>
            </a:r>
            <a:endParaRPr dirty="0"/>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A7209051-6E81-43E8-9099-FF6A0C3DCFE8}" type="datetime1">
              <a:rPr lang="en-US"/>
              <a:t>4/10/2019</a:t>
            </a:fld>
            <a:endParaRPr/>
          </a:p>
        </p:txBody>
      </p:sp>
      <p:sp>
        <p:nvSpPr>
          <p:cNvPr id="6" name="Slide Number Placeholder 5"/>
          <p:cNvSpPr>
            <a:spLocks noGrp="1"/>
          </p:cNvSpPr>
          <p:nvPr>
            <p:ph type="sldNum" sz="quarter" idx="12"/>
          </p:nvPr>
        </p:nvSpPr>
        <p:spPr/>
        <p:txBody>
          <a:bodyPr/>
          <a:lstStyle/>
          <a:p>
            <a:fld id="{34C99D79-8A4B-4031-B1E0-AF26F8EDF2BC}" type="slidenum">
              <a:rPr/>
              <a:t>‹#›</a:t>
            </a:fld>
            <a:endParaRPr/>
          </a:p>
        </p:txBody>
      </p:sp>
    </p:spTree>
    <p:extLst>
      <p:ext uri="{BB962C8B-B14F-4D97-AF65-F5344CB8AC3E}">
        <p14:creationId xmlns:p14="http://schemas.microsoft.com/office/powerpoint/2010/main" val="3887510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lvl5pPr>
              <a:defRPr/>
            </a:lvl5pPr>
            <a:lvl6pPr>
              <a:defRPr/>
            </a:lvl6pPr>
            <a:lvl7pPr>
              <a:defRPr/>
            </a:lvl7pPr>
            <a:lvl8pPr>
              <a:defRPr baseline="0"/>
            </a:lvl8pPr>
            <a:lvl9pPr>
              <a:defRPr baseline="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EDCEAB04-7709-4C1E-A61A-74684A0170FC}" type="datetime1">
              <a:rPr lang="en-US"/>
              <a:t>4/10/2019</a:t>
            </a:fld>
            <a:endParaRPr/>
          </a:p>
        </p:txBody>
      </p:sp>
      <p:sp>
        <p:nvSpPr>
          <p:cNvPr id="6" name="Slide Number Placeholder 5"/>
          <p:cNvSpPr>
            <a:spLocks noGrp="1"/>
          </p:cNvSpPr>
          <p:nvPr>
            <p:ph type="sldNum" sz="quarter" idx="12"/>
          </p:nvPr>
        </p:nvSpPr>
        <p:spPr/>
        <p:txBody>
          <a:bodyPr/>
          <a:lstStyle/>
          <a:p>
            <a:fld id="{34C99D79-8A4B-4031-B1E0-AF26F8EDF2BC}" type="slidenum">
              <a:rPr/>
              <a:t>‹#›</a:t>
            </a:fld>
            <a:endParaRPr/>
          </a:p>
        </p:txBody>
      </p:sp>
    </p:spTree>
    <p:extLst>
      <p:ext uri="{BB962C8B-B14F-4D97-AF65-F5344CB8AC3E}">
        <p14:creationId xmlns:p14="http://schemas.microsoft.com/office/powerpoint/2010/main" val="2640825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7" name="squares"/>
          <p:cNvGrpSpPr/>
          <p:nvPr/>
        </p:nvGrpSpPr>
        <p:grpSpPr>
          <a:xfrm rot="5400000">
            <a:off x="9583007" y="233864"/>
            <a:ext cx="1063300" cy="524046"/>
            <a:chOff x="0" y="452558"/>
            <a:chExt cx="914400" cy="524182"/>
          </a:xfrm>
        </p:grpSpPr>
        <p:sp>
          <p:nvSpPr>
            <p:cNvPr id="8" name="Rounded Rectangle 7"/>
            <p:cNvSpPr/>
            <p:nvPr/>
          </p:nvSpPr>
          <p:spPr>
            <a:xfrm>
              <a:off x="591671" y="452558"/>
              <a:ext cx="322729" cy="524180"/>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Rounded Rectangle 8"/>
            <p:cNvSpPr/>
            <p:nvPr/>
          </p:nvSpPr>
          <p:spPr>
            <a:xfrm>
              <a:off x="215154" y="452558"/>
              <a:ext cx="322729" cy="5241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ound Same Side Corner Rectangle 9"/>
            <p:cNvSpPr/>
            <p:nvPr/>
          </p:nvSpPr>
          <p:spPr>
            <a:xfrm rot="5400000">
              <a:off x="-181408" y="633966"/>
              <a:ext cx="524182" cy="161366"/>
            </a:xfrm>
            <a:prstGeom prst="round2SameRect">
              <a:avLst>
                <a:gd name="adj1" fmla="val 29167"/>
                <a:gd name="adj2"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grpSp>
        <p:nvGrpSpPr>
          <p:cNvPr id="15" name="bottom graphic"/>
          <p:cNvGrpSpPr/>
          <p:nvPr/>
        </p:nvGrpSpPr>
        <p:grpSpPr>
          <a:xfrm>
            <a:off x="0" y="5395517"/>
            <a:ext cx="12188825" cy="1462483"/>
            <a:chOff x="0" y="4046638"/>
            <a:chExt cx="9144000" cy="1096862"/>
          </a:xfrm>
        </p:grpSpPr>
        <p:sp>
          <p:nvSpPr>
            <p:cNvPr id="16" name="Freeform 15"/>
            <p:cNvSpPr/>
            <p:nvPr/>
          </p:nvSpPr>
          <p:spPr bwMode="ltGray">
            <a:xfrm rot="5400000">
              <a:off x="4119794" y="119293"/>
              <a:ext cx="904412" cy="9144000"/>
            </a:xfrm>
            <a:custGeom>
              <a:avLst/>
              <a:gdLst/>
              <a:ahLst/>
              <a:cxnLst/>
              <a:rect l="l" t="t" r="r" b="b"/>
              <a:pathLst>
                <a:path w="904412" h="9144000">
                  <a:moveTo>
                    <a:pt x="0" y="0"/>
                  </a:moveTo>
                  <a:lnTo>
                    <a:pt x="904412" y="0"/>
                  </a:lnTo>
                  <a:lnTo>
                    <a:pt x="904412" y="9144000"/>
                  </a:lnTo>
                  <a:lnTo>
                    <a:pt x="391235" y="9144000"/>
                  </a:lnTo>
                  <a:cubicBezTo>
                    <a:pt x="445385" y="6730684"/>
                    <a:pt x="250230" y="1995757"/>
                    <a:pt x="0" y="0"/>
                  </a:cubicBezTo>
                  <a:close/>
                </a:path>
              </a:pathLst>
            </a:custGeom>
            <a:solidFill>
              <a:schemeClr val="tx1">
                <a:alpha val="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7" name="Rectangle 72"/>
            <p:cNvSpPr/>
            <p:nvPr/>
          </p:nvSpPr>
          <p:spPr bwMode="ltGray">
            <a:xfrm rot="5400000">
              <a:off x="4023569" y="23069"/>
              <a:ext cx="1096862" cy="9144000"/>
            </a:xfrm>
            <a:custGeom>
              <a:avLst/>
              <a:gdLst/>
              <a:ahLst/>
              <a:cxnLst/>
              <a:rect l="l" t="t" r="r" b="b"/>
              <a:pathLst>
                <a:path w="1096862" h="9144000">
                  <a:moveTo>
                    <a:pt x="1096861" y="9136375"/>
                  </a:moveTo>
                  <a:lnTo>
                    <a:pt x="1096861" y="0"/>
                  </a:lnTo>
                  <a:lnTo>
                    <a:pt x="1096862" y="0"/>
                  </a:lnTo>
                  <a:lnTo>
                    <a:pt x="1096862" y="9136375"/>
                  </a:lnTo>
                  <a:close/>
                  <a:moveTo>
                    <a:pt x="0" y="0"/>
                  </a:moveTo>
                  <a:lnTo>
                    <a:pt x="142171" y="0"/>
                  </a:lnTo>
                  <a:cubicBezTo>
                    <a:pt x="214017" y="532804"/>
                    <a:pt x="281641" y="1260834"/>
                    <a:pt x="340913" y="2087809"/>
                  </a:cubicBezTo>
                  <a:cubicBezTo>
                    <a:pt x="492781" y="4358443"/>
                    <a:pt x="587048" y="7374964"/>
                    <a:pt x="547354" y="9144000"/>
                  </a:cubicBezTo>
                  <a:lnTo>
                    <a:pt x="452132" y="9144000"/>
                  </a:lnTo>
                  <a:cubicBezTo>
                    <a:pt x="484963" y="4670358"/>
                    <a:pt x="240277" y="2482661"/>
                    <a:pt x="0" y="0"/>
                  </a:cubicBezTo>
                  <a:close/>
                </a:path>
              </a:pathLst>
            </a:custGeom>
            <a:solidFill>
              <a:schemeClr val="tx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a:p>
          </p:txBody>
        </p:sp>
      </p:grpSp>
      <p:sp>
        <p:nvSpPr>
          <p:cNvPr id="2" name="Vertical Title 1"/>
          <p:cNvSpPr>
            <a:spLocks noGrp="1"/>
          </p:cNvSpPr>
          <p:nvPr>
            <p:ph type="title" orient="vert"/>
          </p:nvPr>
        </p:nvSpPr>
        <p:spPr>
          <a:xfrm>
            <a:off x="9751060" y="1150514"/>
            <a:ext cx="1828324" cy="5021685"/>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1218882" y="1150514"/>
            <a:ext cx="8227457" cy="5021685"/>
          </a:xfrm>
        </p:spPr>
        <p:txBody>
          <a:bodyPr vert="eaVert"/>
          <a:lstStyle>
            <a:lvl5pPr>
              <a:defRPr/>
            </a:lvl5pPr>
            <a:lvl6pPr>
              <a:defRPr/>
            </a:lvl6pPr>
            <a:lvl7pPr>
              <a:defRPr/>
            </a:lvl7pPr>
            <a:lvl8pPr>
              <a:defRPr baseline="0"/>
            </a:lvl8pPr>
            <a:lvl9pPr>
              <a:defRPr baseline="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0C79BD0D-E0B1-4CED-AC65-708AC79EB9CD}" type="datetime1">
              <a:rPr lang="en-US"/>
              <a:t>4/10/2019</a:t>
            </a:fld>
            <a:endParaRPr/>
          </a:p>
        </p:txBody>
      </p:sp>
      <p:sp>
        <p:nvSpPr>
          <p:cNvPr id="6" name="Slide Number Placeholder 5"/>
          <p:cNvSpPr>
            <a:spLocks noGrp="1"/>
          </p:cNvSpPr>
          <p:nvPr>
            <p:ph type="sldNum" sz="quarter" idx="12"/>
          </p:nvPr>
        </p:nvSpPr>
        <p:spPr/>
        <p:txBody>
          <a:bodyPr/>
          <a:lstStyle/>
          <a:p>
            <a:fld id="{34C99D79-8A4B-4031-B1E0-AF26F8EDF2BC}" type="slidenum">
              <a:rPr/>
              <a:t>‹#›</a:t>
            </a:fld>
            <a:endParaRPr/>
          </a:p>
        </p:txBody>
      </p:sp>
    </p:spTree>
    <p:extLst>
      <p:ext uri="{BB962C8B-B14F-4D97-AF65-F5344CB8AC3E}">
        <p14:creationId xmlns:p14="http://schemas.microsoft.com/office/powerpoint/2010/main" val="81644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lvl5pPr>
              <a:defRPr/>
            </a:lvl5pPr>
            <a:lvl6pPr>
              <a:defRPr/>
            </a:lvl6pPr>
            <a:lvl7pPr>
              <a:defRPr/>
            </a:lvl7pPr>
            <a:lvl8pPr>
              <a:defRPr/>
            </a:lvl8pPr>
            <a:lvl9pPr>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0CC3EA6D-DF0B-4D4B-B359-5F1D1D0E30A4}" type="datetime1">
              <a:rPr lang="en-US"/>
              <a:t>4/10/2019</a:t>
            </a:fld>
            <a:endParaRPr/>
          </a:p>
        </p:txBody>
      </p:sp>
      <p:sp>
        <p:nvSpPr>
          <p:cNvPr id="6" name="Slide Number Placeholder 5"/>
          <p:cNvSpPr>
            <a:spLocks noGrp="1"/>
          </p:cNvSpPr>
          <p:nvPr>
            <p:ph type="sldNum" sz="quarter" idx="12"/>
          </p:nvPr>
        </p:nvSpPr>
        <p:spPr/>
        <p:txBody>
          <a:bodyPr/>
          <a:lstStyle/>
          <a:p>
            <a:fld id="{34C99D79-8A4B-4031-B1E0-AF26F8EDF2BC}" type="slidenum">
              <a:rPr/>
              <a:t>‹#›</a:t>
            </a:fld>
            <a:endParaRPr/>
          </a:p>
        </p:txBody>
      </p:sp>
    </p:spTree>
    <p:extLst>
      <p:ext uri="{BB962C8B-B14F-4D97-AF65-F5344CB8AC3E}">
        <p14:creationId xmlns:p14="http://schemas.microsoft.com/office/powerpoint/2010/main" val="3435150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7" name="squares"/>
          <p:cNvGrpSpPr/>
          <p:nvPr/>
        </p:nvGrpSpPr>
        <p:grpSpPr>
          <a:xfrm>
            <a:off x="0" y="3124415"/>
            <a:ext cx="1622332" cy="805061"/>
            <a:chOff x="0" y="2343311"/>
            <a:chExt cx="1217066" cy="603796"/>
          </a:xfrm>
        </p:grpSpPr>
        <p:sp>
          <p:nvSpPr>
            <p:cNvPr id="8" name="Rounded Rectangle 7"/>
            <p:cNvSpPr/>
            <p:nvPr/>
          </p:nvSpPr>
          <p:spPr>
            <a:xfrm>
              <a:off x="787514" y="2347123"/>
              <a:ext cx="429552" cy="599984"/>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Rounded Rectangle 8"/>
            <p:cNvSpPr/>
            <p:nvPr/>
          </p:nvSpPr>
          <p:spPr>
            <a:xfrm>
              <a:off x="286370" y="2347123"/>
              <a:ext cx="429552" cy="59998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ound Same Side Corner Rectangle 9"/>
            <p:cNvSpPr/>
            <p:nvPr/>
          </p:nvSpPr>
          <p:spPr>
            <a:xfrm rot="5400000">
              <a:off x="-192604" y="2535915"/>
              <a:ext cx="599986" cy="214778"/>
            </a:xfrm>
            <a:prstGeom prst="round2SameRect">
              <a:avLst>
                <a:gd name="adj1" fmla="val 29167"/>
                <a:gd name="adj2"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grpSp>
        <p:nvGrpSpPr>
          <p:cNvPr id="19" name="bottom graphic"/>
          <p:cNvGrpSpPr/>
          <p:nvPr/>
        </p:nvGrpSpPr>
        <p:grpSpPr>
          <a:xfrm>
            <a:off x="0" y="5409216"/>
            <a:ext cx="12188825" cy="1462483"/>
            <a:chOff x="0" y="4056912"/>
            <a:chExt cx="9144000" cy="1096862"/>
          </a:xfrm>
        </p:grpSpPr>
        <p:sp>
          <p:nvSpPr>
            <p:cNvPr id="20" name="Freeform 19"/>
            <p:cNvSpPr/>
            <p:nvPr/>
          </p:nvSpPr>
          <p:spPr bwMode="ltGray">
            <a:xfrm rot="5400000">
              <a:off x="4119794" y="119293"/>
              <a:ext cx="904412" cy="9144000"/>
            </a:xfrm>
            <a:custGeom>
              <a:avLst/>
              <a:gdLst/>
              <a:ahLst/>
              <a:cxnLst/>
              <a:rect l="l" t="t" r="r" b="b"/>
              <a:pathLst>
                <a:path w="904412" h="9144000">
                  <a:moveTo>
                    <a:pt x="0" y="0"/>
                  </a:moveTo>
                  <a:lnTo>
                    <a:pt x="904412" y="0"/>
                  </a:lnTo>
                  <a:lnTo>
                    <a:pt x="904412" y="9144000"/>
                  </a:lnTo>
                  <a:lnTo>
                    <a:pt x="391235" y="9144000"/>
                  </a:lnTo>
                  <a:cubicBezTo>
                    <a:pt x="445385" y="6730684"/>
                    <a:pt x="250230" y="1995757"/>
                    <a:pt x="0" y="0"/>
                  </a:cubicBezTo>
                  <a:close/>
                </a:path>
              </a:pathLst>
            </a:custGeom>
            <a:solidFill>
              <a:schemeClr val="tx1">
                <a:alpha val="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1" name="Rectangle 72"/>
            <p:cNvSpPr/>
            <p:nvPr/>
          </p:nvSpPr>
          <p:spPr bwMode="ltGray">
            <a:xfrm rot="5400000">
              <a:off x="4023569" y="33343"/>
              <a:ext cx="1096862" cy="9144000"/>
            </a:xfrm>
            <a:custGeom>
              <a:avLst/>
              <a:gdLst/>
              <a:ahLst/>
              <a:cxnLst/>
              <a:rect l="l" t="t" r="r" b="b"/>
              <a:pathLst>
                <a:path w="1096862" h="9144000">
                  <a:moveTo>
                    <a:pt x="1096861" y="9136375"/>
                  </a:moveTo>
                  <a:lnTo>
                    <a:pt x="1096861" y="0"/>
                  </a:lnTo>
                  <a:lnTo>
                    <a:pt x="1096862" y="0"/>
                  </a:lnTo>
                  <a:lnTo>
                    <a:pt x="1096862" y="9136375"/>
                  </a:lnTo>
                  <a:close/>
                  <a:moveTo>
                    <a:pt x="0" y="0"/>
                  </a:moveTo>
                  <a:lnTo>
                    <a:pt x="142171" y="0"/>
                  </a:lnTo>
                  <a:cubicBezTo>
                    <a:pt x="214017" y="532804"/>
                    <a:pt x="281641" y="1260834"/>
                    <a:pt x="340913" y="2087809"/>
                  </a:cubicBezTo>
                  <a:cubicBezTo>
                    <a:pt x="492781" y="4358443"/>
                    <a:pt x="587048" y="7374964"/>
                    <a:pt x="547354" y="9144000"/>
                  </a:cubicBezTo>
                  <a:lnTo>
                    <a:pt x="452132" y="9144000"/>
                  </a:lnTo>
                  <a:cubicBezTo>
                    <a:pt x="484963" y="4670358"/>
                    <a:pt x="240277" y="2482661"/>
                    <a:pt x="0" y="0"/>
                  </a:cubicBezTo>
                  <a:close/>
                </a:path>
              </a:pathLst>
            </a:custGeom>
            <a:solidFill>
              <a:schemeClr val="tx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a:p>
          </p:txBody>
        </p:sp>
      </p:grpSp>
      <p:sp>
        <p:nvSpPr>
          <p:cNvPr id="2" name="Title 1"/>
          <p:cNvSpPr>
            <a:spLocks noGrp="1"/>
          </p:cNvSpPr>
          <p:nvPr>
            <p:ph type="title"/>
          </p:nvPr>
        </p:nvSpPr>
        <p:spPr>
          <a:xfrm>
            <a:off x="1828324" y="1932518"/>
            <a:ext cx="9141619" cy="2105367"/>
          </a:xfrm>
        </p:spPr>
        <p:txBody>
          <a:bodyPr anchor="b">
            <a:normAutofit/>
          </a:bodyPr>
          <a:lstStyle>
            <a:lvl1pPr algn="l">
              <a:defRPr sz="6000" b="0" cap="none" baseline="0"/>
            </a:lvl1pPr>
          </a:lstStyle>
          <a:p>
            <a:r>
              <a:rPr lang="en-US"/>
              <a:t>Click to edit Master title style</a:t>
            </a:r>
            <a:endParaRPr/>
          </a:p>
        </p:txBody>
      </p:sp>
      <p:sp>
        <p:nvSpPr>
          <p:cNvPr id="3" name="Text Placeholder 2"/>
          <p:cNvSpPr>
            <a:spLocks noGrp="1"/>
          </p:cNvSpPr>
          <p:nvPr>
            <p:ph type="body" idx="1"/>
          </p:nvPr>
        </p:nvSpPr>
        <p:spPr>
          <a:xfrm>
            <a:off x="1828324" y="4084264"/>
            <a:ext cx="9141619" cy="933297"/>
          </a:xfrm>
        </p:spPr>
        <p:txBody>
          <a:bodyPr anchor="t">
            <a:normAutofit/>
          </a:bodyPr>
          <a:lstStyle>
            <a:lvl1pPr marL="0" indent="0">
              <a:buNone/>
              <a:defRPr sz="2800">
                <a:solidFill>
                  <a:schemeClr val="accent1">
                    <a:lumMod val="75000"/>
                  </a:schemeClr>
                </a:solidFill>
              </a:defRPr>
            </a:lvl1pPr>
            <a:lvl2pPr marL="609493" indent="0">
              <a:buNone/>
              <a:defRPr sz="2400">
                <a:solidFill>
                  <a:schemeClr val="tx1">
                    <a:tint val="75000"/>
                  </a:schemeClr>
                </a:solidFill>
              </a:defRPr>
            </a:lvl2pPr>
            <a:lvl3pPr marL="1218987" indent="0">
              <a:buNone/>
              <a:defRPr sz="2100">
                <a:solidFill>
                  <a:schemeClr val="tx1">
                    <a:tint val="75000"/>
                  </a:schemeClr>
                </a:solidFill>
              </a:defRPr>
            </a:lvl3pPr>
            <a:lvl4pPr marL="1828480" indent="0">
              <a:buNone/>
              <a:defRPr sz="1900">
                <a:solidFill>
                  <a:schemeClr val="tx1">
                    <a:tint val="75000"/>
                  </a:schemeClr>
                </a:solidFill>
              </a:defRPr>
            </a:lvl4pPr>
            <a:lvl5pPr marL="2437973" indent="0">
              <a:buNone/>
              <a:defRPr sz="1900">
                <a:solidFill>
                  <a:schemeClr val="tx1">
                    <a:tint val="75000"/>
                  </a:schemeClr>
                </a:solidFill>
              </a:defRPr>
            </a:lvl5pPr>
            <a:lvl6pPr marL="3047467" indent="0">
              <a:buNone/>
              <a:defRPr sz="1900">
                <a:solidFill>
                  <a:schemeClr val="tx1">
                    <a:tint val="75000"/>
                  </a:schemeClr>
                </a:solidFill>
              </a:defRPr>
            </a:lvl6pPr>
            <a:lvl7pPr marL="3656960" indent="0">
              <a:buNone/>
              <a:defRPr sz="1900">
                <a:solidFill>
                  <a:schemeClr val="tx1">
                    <a:tint val="75000"/>
                  </a:schemeClr>
                </a:solidFill>
              </a:defRPr>
            </a:lvl7pPr>
            <a:lvl8pPr marL="4266453" indent="0">
              <a:buNone/>
              <a:defRPr sz="1900">
                <a:solidFill>
                  <a:schemeClr val="tx1">
                    <a:tint val="75000"/>
                  </a:schemeClr>
                </a:solidFill>
              </a:defRPr>
            </a:lvl8pPr>
            <a:lvl9pPr marL="4875947" indent="0">
              <a:buNone/>
              <a:defRPr sz="1900">
                <a:solidFill>
                  <a:schemeClr val="tx1">
                    <a:tint val="75000"/>
                  </a:schemeClr>
                </a:solidFill>
              </a:defRPr>
            </a:lvl9pPr>
          </a:lstStyle>
          <a:p>
            <a:pPr lvl="0"/>
            <a:r>
              <a:rPr lang="en-US"/>
              <a:t>Edit Master text styles</a:t>
            </a:r>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977EDB99-15BC-4479-BAC5-1E502E66917A}" type="datetime1">
              <a:rPr lang="en-US"/>
              <a:t>4/10/2019</a:t>
            </a:fld>
            <a:endParaRPr/>
          </a:p>
        </p:txBody>
      </p:sp>
      <p:sp>
        <p:nvSpPr>
          <p:cNvPr id="6" name="Slide Number Placeholder 5"/>
          <p:cNvSpPr>
            <a:spLocks noGrp="1"/>
          </p:cNvSpPr>
          <p:nvPr>
            <p:ph type="sldNum" sz="quarter" idx="12"/>
          </p:nvPr>
        </p:nvSpPr>
        <p:spPr/>
        <p:txBody>
          <a:bodyPr/>
          <a:lstStyle/>
          <a:p>
            <a:fld id="{34C99D79-8A4B-4031-B1E0-AF26F8EDF2BC}" type="slidenum">
              <a:rPr/>
              <a:t>‹#›</a:t>
            </a:fld>
            <a:endParaRPr/>
          </a:p>
        </p:txBody>
      </p:sp>
    </p:spTree>
    <p:extLst>
      <p:ext uri="{BB962C8B-B14F-4D97-AF65-F5344CB8AC3E}">
        <p14:creationId xmlns:p14="http://schemas.microsoft.com/office/powerpoint/2010/main" val="14356934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141412" y="152400"/>
            <a:ext cx="9751060" cy="1295400"/>
          </a:xfrm>
        </p:spPr>
        <p:txBody>
          <a:bodyPr/>
          <a:lstStyle/>
          <a:p>
            <a:r>
              <a:rPr lang="en-US"/>
              <a:t>Click to edit Master title style</a:t>
            </a:r>
            <a:endParaRPr/>
          </a:p>
        </p:txBody>
      </p:sp>
      <p:sp>
        <p:nvSpPr>
          <p:cNvPr id="3" name="Content Placeholder 2"/>
          <p:cNvSpPr>
            <a:spLocks noGrp="1"/>
          </p:cNvSpPr>
          <p:nvPr>
            <p:ph sz="half" idx="1"/>
          </p:nvPr>
        </p:nvSpPr>
        <p:spPr>
          <a:xfrm>
            <a:off x="1141412" y="1600200"/>
            <a:ext cx="4875530" cy="4572000"/>
          </a:xfrm>
        </p:spPr>
        <p:txBody>
          <a:bodyPr>
            <a:normAutofit/>
          </a:bodyPr>
          <a:lstStyle>
            <a:lvl1pPr>
              <a:defRPr sz="2800"/>
            </a:lvl1pPr>
            <a:lvl2pPr>
              <a:defRPr sz="24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094412" y="1600200"/>
            <a:ext cx="4875530" cy="4572000"/>
          </a:xfrm>
        </p:spPr>
        <p:txBody>
          <a:bodyPr>
            <a:normAutofit/>
          </a:bodyPr>
          <a:lstStyle>
            <a:lvl1pPr>
              <a:defRPr sz="2800"/>
            </a:lvl1pPr>
            <a:lvl2pPr>
              <a:defRPr sz="24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4067C2A3-CD19-48AB-9F64-ECCF75182EDD}" type="datetime1">
              <a:rPr lang="en-US"/>
              <a:t>4/10/2019</a:t>
            </a:fld>
            <a:endParaRPr/>
          </a:p>
        </p:txBody>
      </p:sp>
      <p:sp>
        <p:nvSpPr>
          <p:cNvPr id="7" name="Slide Number Placeholder 6"/>
          <p:cNvSpPr>
            <a:spLocks noGrp="1"/>
          </p:cNvSpPr>
          <p:nvPr>
            <p:ph type="sldNum" sz="quarter" idx="12"/>
          </p:nvPr>
        </p:nvSpPr>
        <p:spPr/>
        <p:txBody>
          <a:bodyPr/>
          <a:lstStyle/>
          <a:p>
            <a:fld id="{34C99D79-8A4B-4031-B1E0-AF26F8EDF2BC}" type="slidenum">
              <a:rPr/>
              <a:t>‹#›</a:t>
            </a:fld>
            <a:endParaRPr/>
          </a:p>
        </p:txBody>
      </p:sp>
    </p:spTree>
    <p:extLst>
      <p:ext uri="{BB962C8B-B14F-4D97-AF65-F5344CB8AC3E}">
        <p14:creationId xmlns:p14="http://schemas.microsoft.com/office/powerpoint/2010/main" val="12977962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2" y="152400"/>
            <a:ext cx="9751060" cy="1295400"/>
          </a:xfrm>
        </p:spPr>
        <p:txBody>
          <a:bodyPr/>
          <a:lstStyle>
            <a:lvl1pPr>
              <a:defRPr/>
            </a:lvl1pPr>
          </a:lstStyle>
          <a:p>
            <a:r>
              <a:rPr lang="en-US"/>
              <a:t>Click to edit Master title style</a:t>
            </a:r>
            <a:endParaRPr/>
          </a:p>
        </p:txBody>
      </p:sp>
      <p:sp>
        <p:nvSpPr>
          <p:cNvPr id="3" name="Text Placeholder 2"/>
          <p:cNvSpPr>
            <a:spLocks noGrp="1"/>
          </p:cNvSpPr>
          <p:nvPr>
            <p:ph type="body" idx="1"/>
          </p:nvPr>
        </p:nvSpPr>
        <p:spPr>
          <a:xfrm>
            <a:off x="1141412" y="1524000"/>
            <a:ext cx="4875530" cy="816429"/>
          </a:xfrm>
        </p:spPr>
        <p:txBody>
          <a:bodyPr anchor="ctr">
            <a:normAutofit/>
          </a:bodyPr>
          <a:lstStyle>
            <a:lvl1pPr marL="0" indent="0">
              <a:buNone/>
              <a:defRPr sz="2800" b="0">
                <a:solidFill>
                  <a:schemeClr val="accent1">
                    <a:lumMod val="75000"/>
                  </a:schemeClr>
                </a:solidFill>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Edit Master text styles</a:t>
            </a:r>
          </a:p>
        </p:txBody>
      </p:sp>
      <p:sp>
        <p:nvSpPr>
          <p:cNvPr id="4" name="Content Placeholder 3"/>
          <p:cNvSpPr>
            <a:spLocks noGrp="1"/>
          </p:cNvSpPr>
          <p:nvPr>
            <p:ph sz="half" idx="2"/>
          </p:nvPr>
        </p:nvSpPr>
        <p:spPr>
          <a:xfrm>
            <a:off x="1141412" y="2413000"/>
            <a:ext cx="4875530" cy="3759199"/>
          </a:xfrm>
        </p:spPr>
        <p:txBody>
          <a:bodyPr>
            <a:normAutofit/>
          </a:bodyPr>
          <a:lstStyle>
            <a:lvl1pPr>
              <a:defRPr sz="2800"/>
            </a:lvl1pPr>
            <a:lvl2pPr>
              <a:defRPr sz="2400"/>
            </a:lvl2pPr>
            <a:lvl3pPr>
              <a:defRPr sz="2000"/>
            </a:lvl3pPr>
            <a:lvl4pPr>
              <a:defRPr sz="2000"/>
            </a:lvl4pPr>
            <a:lvl5pPr>
              <a:defRPr sz="2000"/>
            </a:lvl5pPr>
            <a:lvl6pPr>
              <a:defRPr sz="2000"/>
            </a:lvl6pPr>
            <a:lvl7pPr>
              <a:defRPr sz="2000"/>
            </a:lvl7pPr>
            <a:lvl8pPr>
              <a:defRPr sz="2000" baseline="0"/>
            </a:lvl8pPr>
            <a:lvl9pPr>
              <a:defRPr sz="2000" baseline="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6094412" y="1524000"/>
            <a:ext cx="4875530" cy="816429"/>
          </a:xfrm>
        </p:spPr>
        <p:txBody>
          <a:bodyPr anchor="ctr">
            <a:normAutofit/>
          </a:bodyPr>
          <a:lstStyle>
            <a:lvl1pPr marL="0" indent="0">
              <a:buNone/>
              <a:defRPr sz="2800" b="0">
                <a:solidFill>
                  <a:schemeClr val="accent1">
                    <a:lumMod val="75000"/>
                  </a:schemeClr>
                </a:solidFill>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Edit Master text styles</a:t>
            </a:r>
          </a:p>
        </p:txBody>
      </p:sp>
      <p:sp>
        <p:nvSpPr>
          <p:cNvPr id="6" name="Content Placeholder 5"/>
          <p:cNvSpPr>
            <a:spLocks noGrp="1"/>
          </p:cNvSpPr>
          <p:nvPr>
            <p:ph sz="quarter" idx="4"/>
          </p:nvPr>
        </p:nvSpPr>
        <p:spPr>
          <a:xfrm>
            <a:off x="6094412" y="2413000"/>
            <a:ext cx="4875530" cy="3759199"/>
          </a:xfrm>
        </p:spPr>
        <p:txBody>
          <a:bodyPr>
            <a:normAutofit/>
          </a:bodyPr>
          <a:lstStyle>
            <a:lvl1pPr>
              <a:defRPr sz="2800"/>
            </a:lvl1pPr>
            <a:lvl2pPr>
              <a:defRPr sz="2400"/>
            </a:lvl2pPr>
            <a:lvl3pPr>
              <a:defRPr sz="2000"/>
            </a:lvl3pPr>
            <a:lvl4pPr>
              <a:defRPr sz="2000"/>
            </a:lvl4pPr>
            <a:lvl5pPr>
              <a:defRPr sz="2000"/>
            </a:lvl5pPr>
            <a:lvl6pPr>
              <a:defRPr sz="2000"/>
            </a:lvl6pPr>
            <a:lvl7pPr>
              <a:defRPr sz="2000"/>
            </a:lvl7pPr>
            <a:lvl8pPr>
              <a:defRPr sz="2000" baseline="0"/>
            </a:lvl8pPr>
            <a:lvl9pPr>
              <a:defRPr sz="2000" baseline="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8" name="Footer Placeholder 7"/>
          <p:cNvSpPr>
            <a:spLocks noGrp="1"/>
          </p:cNvSpPr>
          <p:nvPr>
            <p:ph type="ftr" sz="quarter" idx="11"/>
          </p:nvPr>
        </p:nvSpPr>
        <p:spPr/>
        <p:txBody>
          <a:bodyPr/>
          <a:lstStyle/>
          <a:p>
            <a:r>
              <a:rPr lang="en-US" dirty="0"/>
              <a:t>Add a footer</a:t>
            </a:r>
          </a:p>
        </p:txBody>
      </p:sp>
      <p:sp>
        <p:nvSpPr>
          <p:cNvPr id="7" name="Date Placeholder 6"/>
          <p:cNvSpPr>
            <a:spLocks noGrp="1"/>
          </p:cNvSpPr>
          <p:nvPr>
            <p:ph type="dt" sz="half" idx="10"/>
          </p:nvPr>
        </p:nvSpPr>
        <p:spPr/>
        <p:txBody>
          <a:bodyPr/>
          <a:lstStyle/>
          <a:p>
            <a:fld id="{0363E8C1-7C87-4705-AB97-8CD17D208E3F}" type="datetime1">
              <a:rPr lang="en-US"/>
              <a:t>4/10/2019</a:t>
            </a:fld>
            <a:endParaRPr/>
          </a:p>
        </p:txBody>
      </p:sp>
      <p:sp>
        <p:nvSpPr>
          <p:cNvPr id="9" name="Slide Number Placeholder 8"/>
          <p:cNvSpPr>
            <a:spLocks noGrp="1"/>
          </p:cNvSpPr>
          <p:nvPr>
            <p:ph type="sldNum" sz="quarter" idx="12"/>
          </p:nvPr>
        </p:nvSpPr>
        <p:spPr/>
        <p:txBody>
          <a:bodyPr/>
          <a:lstStyle/>
          <a:p>
            <a:fld id="{34C99D79-8A4B-4031-B1E0-AF26F8EDF2BC}" type="slidenum">
              <a:rPr/>
              <a:t>‹#›</a:t>
            </a:fld>
            <a:endParaRPr/>
          </a:p>
        </p:txBody>
      </p:sp>
    </p:spTree>
    <p:extLst>
      <p:ext uri="{BB962C8B-B14F-4D97-AF65-F5344CB8AC3E}">
        <p14:creationId xmlns:p14="http://schemas.microsoft.com/office/powerpoint/2010/main" val="487039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4" name="Footer Placeholder 3"/>
          <p:cNvSpPr>
            <a:spLocks noGrp="1"/>
          </p:cNvSpPr>
          <p:nvPr>
            <p:ph type="ftr" sz="quarter" idx="11"/>
          </p:nvPr>
        </p:nvSpPr>
        <p:spPr/>
        <p:txBody>
          <a:bodyPr/>
          <a:lstStyle/>
          <a:p>
            <a:r>
              <a:rPr lang="en-US" dirty="0"/>
              <a:t>Add a footer</a:t>
            </a:r>
          </a:p>
        </p:txBody>
      </p:sp>
      <p:sp>
        <p:nvSpPr>
          <p:cNvPr id="3" name="Date Placeholder 2"/>
          <p:cNvSpPr>
            <a:spLocks noGrp="1"/>
          </p:cNvSpPr>
          <p:nvPr>
            <p:ph type="dt" sz="half" idx="10"/>
          </p:nvPr>
        </p:nvSpPr>
        <p:spPr/>
        <p:txBody>
          <a:bodyPr/>
          <a:lstStyle/>
          <a:p>
            <a:fld id="{E20C624E-DF92-4841-B9B9-DD11AA239B85}" type="datetime1">
              <a:rPr lang="en-US"/>
              <a:t>4/10/2019</a:t>
            </a:fld>
            <a:endParaRPr/>
          </a:p>
        </p:txBody>
      </p:sp>
      <p:sp>
        <p:nvSpPr>
          <p:cNvPr id="5" name="Slide Number Placeholder 4"/>
          <p:cNvSpPr>
            <a:spLocks noGrp="1"/>
          </p:cNvSpPr>
          <p:nvPr>
            <p:ph type="sldNum" sz="quarter" idx="12"/>
          </p:nvPr>
        </p:nvSpPr>
        <p:spPr/>
        <p:txBody>
          <a:bodyPr/>
          <a:lstStyle/>
          <a:p>
            <a:fld id="{34C99D79-8A4B-4031-B1E0-AF26F8EDF2BC}" type="slidenum">
              <a:rPr/>
              <a:t>‹#›</a:t>
            </a:fld>
            <a:endParaRPr/>
          </a:p>
        </p:txBody>
      </p:sp>
    </p:spTree>
    <p:extLst>
      <p:ext uri="{BB962C8B-B14F-4D97-AF65-F5344CB8AC3E}">
        <p14:creationId xmlns:p14="http://schemas.microsoft.com/office/powerpoint/2010/main" val="96903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pSp>
        <p:nvGrpSpPr>
          <p:cNvPr id="8" name="bottom graphic"/>
          <p:cNvGrpSpPr/>
          <p:nvPr/>
        </p:nvGrpSpPr>
        <p:grpSpPr>
          <a:xfrm>
            <a:off x="0" y="5409216"/>
            <a:ext cx="12188825" cy="1462483"/>
            <a:chOff x="0" y="4056912"/>
            <a:chExt cx="9144000" cy="1096862"/>
          </a:xfrm>
        </p:grpSpPr>
        <p:sp>
          <p:nvSpPr>
            <p:cNvPr id="9" name="Freeform 8"/>
            <p:cNvSpPr/>
            <p:nvPr/>
          </p:nvSpPr>
          <p:spPr bwMode="ltGray">
            <a:xfrm rot="5400000">
              <a:off x="4119794" y="119293"/>
              <a:ext cx="904412" cy="9144000"/>
            </a:xfrm>
            <a:custGeom>
              <a:avLst/>
              <a:gdLst/>
              <a:ahLst/>
              <a:cxnLst/>
              <a:rect l="l" t="t" r="r" b="b"/>
              <a:pathLst>
                <a:path w="904412" h="9144000">
                  <a:moveTo>
                    <a:pt x="0" y="0"/>
                  </a:moveTo>
                  <a:lnTo>
                    <a:pt x="904412" y="0"/>
                  </a:lnTo>
                  <a:lnTo>
                    <a:pt x="904412" y="9144000"/>
                  </a:lnTo>
                  <a:lnTo>
                    <a:pt x="391235" y="9144000"/>
                  </a:lnTo>
                  <a:cubicBezTo>
                    <a:pt x="445385" y="6730684"/>
                    <a:pt x="250230" y="1995757"/>
                    <a:pt x="0" y="0"/>
                  </a:cubicBezTo>
                  <a:close/>
                </a:path>
              </a:pathLst>
            </a:custGeom>
            <a:solidFill>
              <a:schemeClr val="tx1">
                <a:alpha val="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ectangle 72"/>
            <p:cNvSpPr/>
            <p:nvPr/>
          </p:nvSpPr>
          <p:spPr bwMode="ltGray">
            <a:xfrm rot="5400000">
              <a:off x="4023569" y="33343"/>
              <a:ext cx="1096862" cy="9144000"/>
            </a:xfrm>
            <a:custGeom>
              <a:avLst/>
              <a:gdLst/>
              <a:ahLst/>
              <a:cxnLst/>
              <a:rect l="l" t="t" r="r" b="b"/>
              <a:pathLst>
                <a:path w="1096862" h="9144000">
                  <a:moveTo>
                    <a:pt x="1096861" y="9136375"/>
                  </a:moveTo>
                  <a:lnTo>
                    <a:pt x="1096861" y="0"/>
                  </a:lnTo>
                  <a:lnTo>
                    <a:pt x="1096862" y="0"/>
                  </a:lnTo>
                  <a:lnTo>
                    <a:pt x="1096862" y="9136375"/>
                  </a:lnTo>
                  <a:close/>
                  <a:moveTo>
                    <a:pt x="0" y="0"/>
                  </a:moveTo>
                  <a:lnTo>
                    <a:pt x="142171" y="0"/>
                  </a:lnTo>
                  <a:cubicBezTo>
                    <a:pt x="214017" y="532804"/>
                    <a:pt x="281641" y="1260834"/>
                    <a:pt x="340913" y="2087809"/>
                  </a:cubicBezTo>
                  <a:cubicBezTo>
                    <a:pt x="492781" y="4358443"/>
                    <a:pt x="587048" y="7374964"/>
                    <a:pt x="547354" y="9144000"/>
                  </a:cubicBezTo>
                  <a:lnTo>
                    <a:pt x="452132" y="9144000"/>
                  </a:lnTo>
                  <a:cubicBezTo>
                    <a:pt x="484963" y="4670358"/>
                    <a:pt x="240277" y="2482661"/>
                    <a:pt x="0" y="0"/>
                  </a:cubicBezTo>
                  <a:close/>
                </a:path>
              </a:pathLst>
            </a:custGeom>
            <a:solidFill>
              <a:schemeClr val="tx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a:p>
          </p:txBody>
        </p:sp>
      </p:grpSp>
      <p:sp>
        <p:nvSpPr>
          <p:cNvPr id="3" name="Footer Placeholder 2"/>
          <p:cNvSpPr>
            <a:spLocks noGrp="1"/>
          </p:cNvSpPr>
          <p:nvPr>
            <p:ph type="ftr" sz="quarter" idx="11"/>
          </p:nvPr>
        </p:nvSpPr>
        <p:spPr/>
        <p:txBody>
          <a:bodyPr/>
          <a:lstStyle/>
          <a:p>
            <a:r>
              <a:rPr lang="en-US" dirty="0"/>
              <a:t>Add a footer</a:t>
            </a:r>
          </a:p>
        </p:txBody>
      </p:sp>
      <p:sp>
        <p:nvSpPr>
          <p:cNvPr id="2" name="Date Placeholder 1"/>
          <p:cNvSpPr>
            <a:spLocks noGrp="1"/>
          </p:cNvSpPr>
          <p:nvPr>
            <p:ph type="dt" sz="half" idx="10"/>
          </p:nvPr>
        </p:nvSpPr>
        <p:spPr/>
        <p:txBody>
          <a:bodyPr/>
          <a:lstStyle/>
          <a:p>
            <a:fld id="{FBDA3AE1-4360-4D5B-BDBC-656B872DD533}" type="datetime1">
              <a:rPr lang="en-US"/>
              <a:t>4/10/2019</a:t>
            </a:fld>
            <a:endParaRPr/>
          </a:p>
        </p:txBody>
      </p:sp>
      <p:sp>
        <p:nvSpPr>
          <p:cNvPr id="4" name="Slide Number Placeholder 3"/>
          <p:cNvSpPr>
            <a:spLocks noGrp="1"/>
          </p:cNvSpPr>
          <p:nvPr>
            <p:ph type="sldNum" sz="quarter" idx="12"/>
          </p:nvPr>
        </p:nvSpPr>
        <p:spPr/>
        <p:txBody>
          <a:bodyPr/>
          <a:lstStyle/>
          <a:p>
            <a:fld id="{34C99D79-8A4B-4031-B1E0-AF26F8EDF2BC}" type="slidenum">
              <a:rPr/>
              <a:t>‹#›</a:t>
            </a:fld>
            <a:endParaRPr/>
          </a:p>
        </p:txBody>
      </p:sp>
    </p:spTree>
    <p:extLst>
      <p:ext uri="{BB962C8B-B14F-4D97-AF65-F5344CB8AC3E}">
        <p14:creationId xmlns:p14="http://schemas.microsoft.com/office/powerpoint/2010/main" val="2225395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ormAutofit/>
          </a:bodyPr>
          <a:lstStyle>
            <a:lvl1pPr algn="l">
              <a:defRPr sz="3600" b="0"/>
            </a:lvl1pPr>
          </a:lstStyle>
          <a:p>
            <a:r>
              <a:rPr lang="en-US"/>
              <a:t>Click to edit Master title style</a:t>
            </a:r>
            <a:endParaRPr/>
          </a:p>
        </p:txBody>
      </p:sp>
      <p:sp>
        <p:nvSpPr>
          <p:cNvPr id="3" name="Content Placeholder 2"/>
          <p:cNvSpPr>
            <a:spLocks noGrp="1"/>
          </p:cNvSpPr>
          <p:nvPr>
            <p:ph idx="1"/>
          </p:nvPr>
        </p:nvSpPr>
        <p:spPr>
          <a:xfrm>
            <a:off x="4875530" y="1600200"/>
            <a:ext cx="6094413" cy="4572000"/>
          </a:xfrm>
        </p:spPr>
        <p:txBody>
          <a:bodyPr>
            <a:normAutofit/>
          </a:bodyPr>
          <a:lstStyle>
            <a:lvl1pPr>
              <a:defRPr sz="2800"/>
            </a:lvl1pPr>
            <a:lvl2pPr>
              <a:defRPr sz="24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Text Placeholder 3"/>
          <p:cNvSpPr>
            <a:spLocks noGrp="1"/>
          </p:cNvSpPr>
          <p:nvPr>
            <p:ph type="body" sz="half" idx="2"/>
          </p:nvPr>
        </p:nvSpPr>
        <p:spPr>
          <a:xfrm>
            <a:off x="1218883" y="1600202"/>
            <a:ext cx="3453500" cy="4571999"/>
          </a:xfrm>
        </p:spPr>
        <p:txBody>
          <a:bodyPr>
            <a:normAutofit/>
          </a:bodyPr>
          <a:lstStyle>
            <a:lvl1pPr marL="0" indent="0">
              <a:buNone/>
              <a:defRPr sz="2800">
                <a:solidFill>
                  <a:schemeClr val="accent1">
                    <a:lumMod val="75000"/>
                  </a:schemeClr>
                </a:solidFill>
              </a:defRPr>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Edit Master text styles</a:t>
            </a:r>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20990708-46A4-4851-883E-8DFB8939107E}" type="datetime1">
              <a:rPr lang="en-US"/>
              <a:t>4/10/2019</a:t>
            </a:fld>
            <a:endParaRPr/>
          </a:p>
        </p:txBody>
      </p:sp>
      <p:sp>
        <p:nvSpPr>
          <p:cNvPr id="7" name="Slide Number Placeholder 6"/>
          <p:cNvSpPr>
            <a:spLocks noGrp="1"/>
          </p:cNvSpPr>
          <p:nvPr>
            <p:ph type="sldNum" sz="quarter" idx="12"/>
          </p:nvPr>
        </p:nvSpPr>
        <p:spPr/>
        <p:txBody>
          <a:bodyPr/>
          <a:lstStyle/>
          <a:p>
            <a:fld id="{34C99D79-8A4B-4031-B1E0-AF26F8EDF2BC}" type="slidenum">
              <a:rPr/>
              <a:t>‹#›</a:t>
            </a:fld>
            <a:endParaRPr/>
          </a:p>
        </p:txBody>
      </p:sp>
    </p:spTree>
    <p:extLst>
      <p:ext uri="{BB962C8B-B14F-4D97-AF65-F5344CB8AC3E}">
        <p14:creationId xmlns:p14="http://schemas.microsoft.com/office/powerpoint/2010/main" val="3483960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ormAutofit/>
          </a:bodyPr>
          <a:lstStyle>
            <a:lvl1pPr algn="l">
              <a:defRPr sz="3600" b="0"/>
            </a:lvl1pPr>
          </a:lstStyle>
          <a:p>
            <a:r>
              <a:rPr lang="en-US"/>
              <a:t>Click to edit Master title style</a:t>
            </a:r>
            <a:endParaRPr/>
          </a:p>
        </p:txBody>
      </p:sp>
      <p:sp>
        <p:nvSpPr>
          <p:cNvPr id="3" name="Picture Placeholder 2" descr="An empty placeholder to add an image. Click on the placeholder and select the image that you wish to add"/>
          <p:cNvSpPr>
            <a:spLocks noGrp="1"/>
          </p:cNvSpPr>
          <p:nvPr>
            <p:ph type="pic" idx="1"/>
          </p:nvPr>
        </p:nvSpPr>
        <p:spPr>
          <a:xfrm>
            <a:off x="1218887" y="1600200"/>
            <a:ext cx="6703850" cy="3657600"/>
          </a:xfrm>
          <a:prstGeom prst="roundRect">
            <a:avLst>
              <a:gd name="adj" fmla="val 3098"/>
            </a:avLst>
          </a:prstGeom>
        </p:spPr>
        <p:txBody>
          <a:bodyPr>
            <a:normAutofit/>
          </a:bodyPr>
          <a:lstStyle>
            <a:lvl1pPr marL="0" indent="0">
              <a:buNone/>
              <a:defRPr sz="2700"/>
            </a:lvl1pPr>
            <a:lvl2pPr marL="609493" indent="0">
              <a:buNone/>
              <a:defRPr sz="3700"/>
            </a:lvl2pPr>
            <a:lvl3pPr marL="1218987" indent="0">
              <a:buNone/>
              <a:defRPr sz="3200"/>
            </a:lvl3pPr>
            <a:lvl4pPr marL="1828480" indent="0">
              <a:buNone/>
              <a:defRPr sz="2700"/>
            </a:lvl4pPr>
            <a:lvl5pPr marL="2437973" indent="0">
              <a:buNone/>
              <a:defRPr sz="2700"/>
            </a:lvl5pPr>
            <a:lvl6pPr marL="3047467" indent="0">
              <a:buNone/>
              <a:defRPr sz="2700"/>
            </a:lvl6pPr>
            <a:lvl7pPr marL="3656960" indent="0">
              <a:buNone/>
              <a:defRPr sz="2700"/>
            </a:lvl7pPr>
            <a:lvl8pPr marL="4266453" indent="0">
              <a:buNone/>
              <a:defRPr sz="2700"/>
            </a:lvl8pPr>
            <a:lvl9pPr marL="4875947" indent="0">
              <a:buNone/>
              <a:defRPr sz="2700"/>
            </a:lvl9pPr>
          </a:lstStyle>
          <a:p>
            <a:r>
              <a:rPr lang="en-US"/>
              <a:t>Click icon to add picture</a:t>
            </a:r>
            <a:endParaRPr/>
          </a:p>
        </p:txBody>
      </p:sp>
      <p:sp>
        <p:nvSpPr>
          <p:cNvPr id="4" name="Text Placeholder 3"/>
          <p:cNvSpPr>
            <a:spLocks noGrp="1"/>
          </p:cNvSpPr>
          <p:nvPr>
            <p:ph type="body" sz="half" idx="2"/>
          </p:nvPr>
        </p:nvSpPr>
        <p:spPr>
          <a:xfrm>
            <a:off x="8125883" y="1600200"/>
            <a:ext cx="2844059" cy="3759200"/>
          </a:xfrm>
        </p:spPr>
        <p:txBody>
          <a:bodyPr anchor="b">
            <a:normAutofit/>
          </a:bodyPr>
          <a:lstStyle>
            <a:lvl1pPr marL="0" indent="0">
              <a:buNone/>
              <a:defRPr sz="2800">
                <a:solidFill>
                  <a:schemeClr val="accent1">
                    <a:lumMod val="75000"/>
                  </a:schemeClr>
                </a:solidFill>
              </a:defRPr>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Edit Master text styles</a:t>
            </a:r>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AE88EFFC-86AE-4294-A319-CAFC2651994B}" type="datetime1">
              <a:rPr lang="en-US"/>
              <a:t>4/10/2019</a:t>
            </a:fld>
            <a:endParaRPr/>
          </a:p>
        </p:txBody>
      </p:sp>
      <p:sp>
        <p:nvSpPr>
          <p:cNvPr id="7" name="Slide Number Placeholder 6"/>
          <p:cNvSpPr>
            <a:spLocks noGrp="1"/>
          </p:cNvSpPr>
          <p:nvPr>
            <p:ph type="sldNum" sz="quarter" idx="12"/>
          </p:nvPr>
        </p:nvSpPr>
        <p:spPr/>
        <p:txBody>
          <a:bodyPr/>
          <a:lstStyle/>
          <a:p>
            <a:fld id="{34C99D79-8A4B-4031-B1E0-AF26F8EDF2BC}" type="slidenum">
              <a:rPr/>
              <a:t>‹#›</a:t>
            </a:fld>
            <a:endParaRPr/>
          </a:p>
        </p:txBody>
      </p:sp>
    </p:spTree>
    <p:extLst>
      <p:ext uri="{BB962C8B-B14F-4D97-AF65-F5344CB8AC3E}">
        <p14:creationId xmlns:p14="http://schemas.microsoft.com/office/powerpoint/2010/main" val="1442985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11" name="bottom graphic"/>
          <p:cNvGrpSpPr/>
          <p:nvPr/>
        </p:nvGrpSpPr>
        <p:grpSpPr>
          <a:xfrm>
            <a:off x="0" y="5409216"/>
            <a:ext cx="12188825" cy="1462483"/>
            <a:chOff x="0" y="4056912"/>
            <a:chExt cx="9144000" cy="1096862"/>
          </a:xfrm>
        </p:grpSpPr>
        <p:sp>
          <p:nvSpPr>
            <p:cNvPr id="21" name="Freeform 20"/>
            <p:cNvSpPr/>
            <p:nvPr/>
          </p:nvSpPr>
          <p:spPr bwMode="ltGray">
            <a:xfrm rot="5400000">
              <a:off x="4119794" y="119293"/>
              <a:ext cx="904412" cy="9144000"/>
            </a:xfrm>
            <a:custGeom>
              <a:avLst/>
              <a:gdLst/>
              <a:ahLst/>
              <a:cxnLst/>
              <a:rect l="l" t="t" r="r" b="b"/>
              <a:pathLst>
                <a:path w="904412" h="9144000">
                  <a:moveTo>
                    <a:pt x="0" y="0"/>
                  </a:moveTo>
                  <a:lnTo>
                    <a:pt x="904412" y="0"/>
                  </a:lnTo>
                  <a:lnTo>
                    <a:pt x="904412" y="9144000"/>
                  </a:lnTo>
                  <a:lnTo>
                    <a:pt x="391235" y="9144000"/>
                  </a:lnTo>
                  <a:cubicBezTo>
                    <a:pt x="445385" y="6730684"/>
                    <a:pt x="250230" y="1995757"/>
                    <a:pt x="0" y="0"/>
                  </a:cubicBezTo>
                  <a:close/>
                </a:path>
              </a:pathLst>
            </a:custGeom>
            <a:solidFill>
              <a:schemeClr val="tx1">
                <a:alpha val="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8" name="Rectangle 72"/>
            <p:cNvSpPr/>
            <p:nvPr/>
          </p:nvSpPr>
          <p:spPr bwMode="ltGray">
            <a:xfrm rot="5400000">
              <a:off x="4023569" y="33343"/>
              <a:ext cx="1096862" cy="9144000"/>
            </a:xfrm>
            <a:custGeom>
              <a:avLst/>
              <a:gdLst/>
              <a:ahLst/>
              <a:cxnLst/>
              <a:rect l="l" t="t" r="r" b="b"/>
              <a:pathLst>
                <a:path w="1096862" h="9144000">
                  <a:moveTo>
                    <a:pt x="1096861" y="9136375"/>
                  </a:moveTo>
                  <a:lnTo>
                    <a:pt x="1096861" y="0"/>
                  </a:lnTo>
                  <a:lnTo>
                    <a:pt x="1096862" y="0"/>
                  </a:lnTo>
                  <a:lnTo>
                    <a:pt x="1096862" y="9136375"/>
                  </a:lnTo>
                  <a:close/>
                  <a:moveTo>
                    <a:pt x="0" y="0"/>
                  </a:moveTo>
                  <a:lnTo>
                    <a:pt x="142171" y="0"/>
                  </a:lnTo>
                  <a:cubicBezTo>
                    <a:pt x="214017" y="532804"/>
                    <a:pt x="281641" y="1260834"/>
                    <a:pt x="340913" y="2087809"/>
                  </a:cubicBezTo>
                  <a:cubicBezTo>
                    <a:pt x="492781" y="4358443"/>
                    <a:pt x="587048" y="7374964"/>
                    <a:pt x="547354" y="9144000"/>
                  </a:cubicBezTo>
                  <a:lnTo>
                    <a:pt x="452132" y="9144000"/>
                  </a:lnTo>
                  <a:cubicBezTo>
                    <a:pt x="484963" y="4670358"/>
                    <a:pt x="240277" y="2482661"/>
                    <a:pt x="0" y="0"/>
                  </a:cubicBezTo>
                  <a:close/>
                </a:path>
              </a:pathLst>
            </a:custGeom>
            <a:solidFill>
              <a:schemeClr val="tx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a:p>
          </p:txBody>
        </p:sp>
      </p:grpSp>
      <p:grpSp>
        <p:nvGrpSpPr>
          <p:cNvPr id="7" name="squares"/>
          <p:cNvGrpSpPr/>
          <p:nvPr/>
        </p:nvGrpSpPr>
        <p:grpSpPr>
          <a:xfrm>
            <a:off x="1" y="800551"/>
            <a:ext cx="1063023" cy="524183"/>
            <a:chOff x="0" y="452558"/>
            <a:chExt cx="914400" cy="524182"/>
          </a:xfrm>
        </p:grpSpPr>
        <p:sp>
          <p:nvSpPr>
            <p:cNvPr id="8" name="Rounded Rectangle 7"/>
            <p:cNvSpPr/>
            <p:nvPr/>
          </p:nvSpPr>
          <p:spPr>
            <a:xfrm>
              <a:off x="591671" y="452558"/>
              <a:ext cx="322729" cy="524180"/>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Rounded Rectangle 8"/>
            <p:cNvSpPr/>
            <p:nvPr/>
          </p:nvSpPr>
          <p:spPr>
            <a:xfrm>
              <a:off x="215154" y="452558"/>
              <a:ext cx="322729" cy="5241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ound Same Side Corner Rectangle 9"/>
            <p:cNvSpPr/>
            <p:nvPr/>
          </p:nvSpPr>
          <p:spPr>
            <a:xfrm rot="5400000">
              <a:off x="-181408" y="633966"/>
              <a:ext cx="524182" cy="161366"/>
            </a:xfrm>
            <a:prstGeom prst="round2SameRect">
              <a:avLst>
                <a:gd name="adj1" fmla="val 29167"/>
                <a:gd name="adj2"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2" name="Title Placeholder 1"/>
          <p:cNvSpPr>
            <a:spLocks noGrp="1"/>
          </p:cNvSpPr>
          <p:nvPr>
            <p:ph type="title"/>
          </p:nvPr>
        </p:nvSpPr>
        <p:spPr>
          <a:xfrm>
            <a:off x="1218883" y="152400"/>
            <a:ext cx="9751060" cy="1295400"/>
          </a:xfrm>
          <a:prstGeom prst="rect">
            <a:avLst/>
          </a:prstGeom>
        </p:spPr>
        <p:txBody>
          <a:bodyPr vert="horz" lIns="121899" tIns="60949" rIns="121899" bIns="60949" rtlCol="0" anchor="b">
            <a:normAutofit/>
          </a:bodyPr>
          <a:lstStyle/>
          <a:p>
            <a:r>
              <a:rPr lang="en-US"/>
              <a:t>Click to edit Master title style</a:t>
            </a:r>
            <a:endParaRPr/>
          </a:p>
        </p:txBody>
      </p:sp>
      <p:sp>
        <p:nvSpPr>
          <p:cNvPr id="3" name="Text Placeholder 2"/>
          <p:cNvSpPr>
            <a:spLocks noGrp="1"/>
          </p:cNvSpPr>
          <p:nvPr>
            <p:ph type="body" idx="1"/>
          </p:nvPr>
        </p:nvSpPr>
        <p:spPr>
          <a:xfrm>
            <a:off x="1218883" y="1600200"/>
            <a:ext cx="9751060" cy="4572000"/>
          </a:xfrm>
          <a:prstGeom prst="rect">
            <a:avLst/>
          </a:prstGeom>
        </p:spPr>
        <p:txBody>
          <a:bodyPr vert="horz" lIns="121899" tIns="60949" rIns="121899" bIns="60949"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3"/>
          </p:nvPr>
        </p:nvSpPr>
        <p:spPr>
          <a:xfrm>
            <a:off x="1218883" y="6448425"/>
            <a:ext cx="8288401" cy="180976"/>
          </a:xfrm>
          <a:prstGeom prst="rect">
            <a:avLst/>
          </a:prstGeom>
        </p:spPr>
        <p:txBody>
          <a:bodyPr vert="horz" lIns="121899" tIns="60949" rIns="121899" bIns="60949" rtlCol="0" anchor="ctr"/>
          <a:lstStyle>
            <a:lvl1pPr algn="l">
              <a:defRPr sz="1200">
                <a:solidFill>
                  <a:schemeClr val="tx1"/>
                </a:solidFill>
              </a:defRPr>
            </a:lvl1pPr>
          </a:lstStyle>
          <a:p>
            <a:r>
              <a:rPr lang="en-US" dirty="0"/>
              <a:t>Add a footer</a:t>
            </a:r>
          </a:p>
        </p:txBody>
      </p:sp>
      <p:sp>
        <p:nvSpPr>
          <p:cNvPr id="4" name="Date Placeholder 3"/>
          <p:cNvSpPr>
            <a:spLocks noGrp="1"/>
          </p:cNvSpPr>
          <p:nvPr>
            <p:ph type="dt" sz="half" idx="2"/>
          </p:nvPr>
        </p:nvSpPr>
        <p:spPr>
          <a:xfrm>
            <a:off x="9547913" y="6448425"/>
            <a:ext cx="1422030" cy="180976"/>
          </a:xfrm>
          <a:prstGeom prst="rect">
            <a:avLst/>
          </a:prstGeom>
        </p:spPr>
        <p:txBody>
          <a:bodyPr vert="horz" lIns="121899" tIns="60949" rIns="121899" bIns="60949" rtlCol="0" anchor="ctr"/>
          <a:lstStyle>
            <a:lvl1pPr algn="r">
              <a:defRPr sz="1200">
                <a:solidFill>
                  <a:schemeClr val="tx1"/>
                </a:solidFill>
              </a:defRPr>
            </a:lvl1pPr>
          </a:lstStyle>
          <a:p>
            <a:fld id="{D29E8617-6EA8-4B97-A5E8-E18E98765EE2}" type="datetime1">
              <a:rPr lang="en-US"/>
              <a:pPr/>
              <a:t>4/10/2019</a:t>
            </a:fld>
            <a:endParaRPr dirty="0"/>
          </a:p>
        </p:txBody>
      </p:sp>
      <p:sp>
        <p:nvSpPr>
          <p:cNvPr id="6" name="Slide Number Placeholder 5"/>
          <p:cNvSpPr>
            <a:spLocks noGrp="1"/>
          </p:cNvSpPr>
          <p:nvPr>
            <p:ph type="sldNum" sz="quarter" idx="4"/>
          </p:nvPr>
        </p:nvSpPr>
        <p:spPr>
          <a:xfrm>
            <a:off x="11071516" y="6448425"/>
            <a:ext cx="812588" cy="180976"/>
          </a:xfrm>
          <a:prstGeom prst="rect">
            <a:avLst/>
          </a:prstGeom>
        </p:spPr>
        <p:txBody>
          <a:bodyPr vert="horz" lIns="121899" tIns="60949" rIns="121899" bIns="60949" rtlCol="0" anchor="ctr"/>
          <a:lstStyle>
            <a:lvl1pPr algn="r">
              <a:defRPr sz="1200">
                <a:solidFill>
                  <a:schemeClr val="tx1"/>
                </a:solidFill>
              </a:defRPr>
            </a:lvl1pPr>
          </a:lstStyle>
          <a:p>
            <a:fld id="{34C99D79-8A4B-4031-B1E0-AF26F8EDF2BC}" type="slidenum">
              <a:rPr/>
              <a:pPr/>
              <a:t>‹#›</a:t>
            </a:fld>
            <a:endParaRPr/>
          </a:p>
        </p:txBody>
      </p:sp>
    </p:spTree>
    <p:extLst>
      <p:ext uri="{BB962C8B-B14F-4D97-AF65-F5344CB8AC3E}">
        <p14:creationId xmlns:p14="http://schemas.microsoft.com/office/powerpoint/2010/main" val="17826826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1218987" rtl="0" eaLnBrk="1" latinLnBrk="0" hangingPunct="1">
        <a:spcBef>
          <a:spcPct val="0"/>
        </a:spcBef>
        <a:buNone/>
        <a:defRPr sz="3600" kern="1200">
          <a:solidFill>
            <a:schemeClr val="tx1"/>
          </a:solidFill>
          <a:latin typeface="+mj-lt"/>
          <a:ea typeface="+mj-ea"/>
          <a:cs typeface="+mj-cs"/>
        </a:defRPr>
      </a:lvl1pPr>
    </p:titleStyle>
    <p:bodyStyle>
      <a:lvl1pPr marL="304747" indent="-304747" algn="l" defTabSz="1218987" rtl="0" eaLnBrk="1" latinLnBrk="0" hangingPunct="1">
        <a:lnSpc>
          <a:spcPct val="90000"/>
        </a:lnSpc>
        <a:spcBef>
          <a:spcPts val="1800"/>
        </a:spcBef>
        <a:buClr>
          <a:schemeClr val="accent1">
            <a:lumMod val="75000"/>
          </a:schemeClr>
        </a:buClr>
        <a:buFont typeface="Arial" pitchFamily="34" charset="0"/>
        <a:buChar char="•"/>
        <a:defRPr sz="2800" kern="1200">
          <a:solidFill>
            <a:schemeClr val="tx1"/>
          </a:solidFill>
          <a:latin typeface="+mn-lt"/>
          <a:ea typeface="+mn-ea"/>
          <a:cs typeface="+mn-cs"/>
        </a:defRPr>
      </a:lvl1pPr>
      <a:lvl2pPr marL="755772" indent="-304747" algn="l" defTabSz="1218987" rtl="0" eaLnBrk="1" latinLnBrk="0" hangingPunct="1">
        <a:lnSpc>
          <a:spcPct val="90000"/>
        </a:lnSpc>
        <a:spcBef>
          <a:spcPts val="1200"/>
        </a:spcBef>
        <a:buClr>
          <a:schemeClr val="accent1">
            <a:lumMod val="75000"/>
          </a:schemeClr>
        </a:buClr>
        <a:buFont typeface="Arial" pitchFamily="34" charset="0"/>
        <a:buChar char="–"/>
        <a:defRPr sz="2400" kern="1200">
          <a:solidFill>
            <a:schemeClr val="tx1"/>
          </a:solidFill>
          <a:latin typeface="+mn-lt"/>
          <a:ea typeface="+mn-ea"/>
          <a:cs typeface="+mn-cs"/>
        </a:defRPr>
      </a:lvl2pPr>
      <a:lvl3pPr marL="1206797" indent="-304747" algn="l" defTabSz="1218987" rtl="0" eaLnBrk="1" latinLnBrk="0" hangingPunct="1">
        <a:lnSpc>
          <a:spcPct val="90000"/>
        </a:lnSpc>
        <a:spcBef>
          <a:spcPts val="800"/>
        </a:spcBef>
        <a:buClr>
          <a:schemeClr val="accent1">
            <a:lumMod val="75000"/>
          </a:schemeClr>
        </a:buClr>
        <a:buFont typeface="Arial" pitchFamily="34" charset="0"/>
        <a:buChar char="•"/>
        <a:defRPr sz="2000" kern="1200">
          <a:solidFill>
            <a:schemeClr val="tx1"/>
          </a:solidFill>
          <a:latin typeface="+mn-lt"/>
          <a:ea typeface="+mn-ea"/>
          <a:cs typeface="+mn-cs"/>
        </a:defRPr>
      </a:lvl3pPr>
      <a:lvl4pPr marL="1657822" indent="-304747" algn="l" defTabSz="1218987" rtl="0" eaLnBrk="1" latinLnBrk="0" hangingPunct="1">
        <a:lnSpc>
          <a:spcPct val="90000"/>
        </a:lnSpc>
        <a:spcBef>
          <a:spcPts val="800"/>
        </a:spcBef>
        <a:buClr>
          <a:schemeClr val="accent1">
            <a:lumMod val="75000"/>
          </a:schemeClr>
        </a:buClr>
        <a:buFont typeface="Arial" pitchFamily="34" charset="0"/>
        <a:buChar char="•"/>
        <a:defRPr sz="2000" kern="1200">
          <a:solidFill>
            <a:schemeClr val="tx1"/>
          </a:solidFill>
          <a:latin typeface="+mn-lt"/>
          <a:ea typeface="+mn-ea"/>
          <a:cs typeface="+mn-cs"/>
        </a:defRPr>
      </a:lvl4pPr>
      <a:lvl5pPr marL="2108847" indent="-304747" algn="l" defTabSz="1218987" rtl="0" eaLnBrk="1" latinLnBrk="0" hangingPunct="1">
        <a:lnSpc>
          <a:spcPct val="90000"/>
        </a:lnSpc>
        <a:spcBef>
          <a:spcPts val="800"/>
        </a:spcBef>
        <a:buClr>
          <a:schemeClr val="accent1">
            <a:lumMod val="75000"/>
          </a:schemeClr>
        </a:buClr>
        <a:buFont typeface="Arial" pitchFamily="34" charset="0"/>
        <a:buChar char="•"/>
        <a:defRPr sz="2000" kern="1200">
          <a:solidFill>
            <a:schemeClr val="tx1"/>
          </a:solidFill>
          <a:latin typeface="+mn-lt"/>
          <a:ea typeface="+mn-ea"/>
          <a:cs typeface="+mn-cs"/>
        </a:defRPr>
      </a:lvl5pPr>
      <a:lvl6pPr marL="2559872" indent="-304747" algn="l" defTabSz="1218987" rtl="0" eaLnBrk="1" latinLnBrk="0" hangingPunct="1">
        <a:lnSpc>
          <a:spcPct val="90000"/>
        </a:lnSpc>
        <a:spcBef>
          <a:spcPts val="800"/>
        </a:spcBef>
        <a:buClr>
          <a:schemeClr val="accent1"/>
        </a:buClr>
        <a:buFont typeface="Arial" pitchFamily="34" charset="0"/>
        <a:buChar char="•"/>
        <a:defRPr sz="2000" kern="1200" baseline="0">
          <a:solidFill>
            <a:schemeClr val="tx1"/>
          </a:solidFill>
          <a:latin typeface="+mn-lt"/>
          <a:ea typeface="+mn-ea"/>
          <a:cs typeface="+mn-cs"/>
        </a:defRPr>
      </a:lvl6pPr>
      <a:lvl7pPr marL="3010897" indent="-304747" algn="l" defTabSz="1218987" rtl="0" eaLnBrk="1" latinLnBrk="0" hangingPunct="1">
        <a:lnSpc>
          <a:spcPct val="90000"/>
        </a:lnSpc>
        <a:spcBef>
          <a:spcPts val="800"/>
        </a:spcBef>
        <a:buClr>
          <a:schemeClr val="accent1"/>
        </a:buClr>
        <a:buFont typeface="Arial" pitchFamily="34" charset="0"/>
        <a:buChar char="•"/>
        <a:defRPr sz="2000" kern="1200" baseline="0">
          <a:solidFill>
            <a:schemeClr val="tx1"/>
          </a:solidFill>
          <a:latin typeface="+mn-lt"/>
          <a:ea typeface="+mn-ea"/>
          <a:cs typeface="+mn-cs"/>
        </a:defRPr>
      </a:lvl7pPr>
      <a:lvl8pPr marL="3461922" indent="-304747" algn="l" defTabSz="1218987" rtl="0" eaLnBrk="1" latinLnBrk="0" hangingPunct="1">
        <a:lnSpc>
          <a:spcPct val="90000"/>
        </a:lnSpc>
        <a:spcBef>
          <a:spcPts val="800"/>
        </a:spcBef>
        <a:buClr>
          <a:schemeClr val="accent1"/>
        </a:buClr>
        <a:buFont typeface="Arial" pitchFamily="34" charset="0"/>
        <a:buChar char="•"/>
        <a:defRPr sz="2000" kern="1200" baseline="0">
          <a:solidFill>
            <a:schemeClr val="tx1"/>
          </a:solidFill>
          <a:latin typeface="+mn-lt"/>
          <a:ea typeface="+mn-ea"/>
          <a:cs typeface="+mn-cs"/>
        </a:defRPr>
      </a:lvl8pPr>
      <a:lvl9pPr marL="3912947" indent="-304747" algn="l" defTabSz="1218987" rtl="0" eaLnBrk="1" latinLnBrk="0" hangingPunct="1">
        <a:lnSpc>
          <a:spcPct val="90000"/>
        </a:lnSpc>
        <a:spcBef>
          <a:spcPts val="800"/>
        </a:spcBef>
        <a:buClr>
          <a:schemeClr val="accent1"/>
        </a:buClr>
        <a:buFont typeface="Arial" pitchFamily="34" charset="0"/>
        <a:buChar char="•"/>
        <a:defRPr sz="2000" kern="1200" baseline="0">
          <a:solidFill>
            <a:schemeClr val="tx1"/>
          </a:solidFill>
          <a:latin typeface="+mn-lt"/>
          <a:ea typeface="+mn-ea"/>
          <a:cs typeface="+mn-cs"/>
        </a:defRPr>
      </a:lvl9pPr>
    </p:bodyStyle>
    <p:otherStyle>
      <a:defPPr>
        <a:defRPr/>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3839"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5.xml"/><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5.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5.xml"/><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5.xml"/><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Restaurant Ordering System</a:t>
            </a:r>
          </a:p>
        </p:txBody>
      </p:sp>
      <p:sp>
        <p:nvSpPr>
          <p:cNvPr id="3" name="Subtitle 2"/>
          <p:cNvSpPr>
            <a:spLocks noGrp="1"/>
          </p:cNvSpPr>
          <p:nvPr>
            <p:ph type="subTitle" idx="1"/>
          </p:nvPr>
        </p:nvSpPr>
        <p:spPr/>
        <p:txBody>
          <a:bodyPr/>
          <a:lstStyle/>
          <a:p>
            <a:r>
              <a:rPr lang="en-US" dirty="0"/>
              <a:t>A simple solution to common problems</a:t>
            </a:r>
          </a:p>
        </p:txBody>
      </p:sp>
      <p:sp>
        <p:nvSpPr>
          <p:cNvPr id="4" name="Subtitle 2"/>
          <p:cNvSpPr txBox="1">
            <a:spLocks/>
          </p:cNvSpPr>
          <p:nvPr/>
        </p:nvSpPr>
        <p:spPr>
          <a:xfrm>
            <a:off x="-29891" y="6553200"/>
            <a:ext cx="9141619" cy="747972"/>
          </a:xfrm>
          <a:prstGeom prst="rect">
            <a:avLst/>
          </a:prstGeom>
        </p:spPr>
        <p:txBody>
          <a:bodyPr vert="horz" lIns="121899" tIns="60949" rIns="121899" bIns="60949" rtlCol="0">
            <a:normAutofit/>
          </a:bodyPr>
          <a:lstStyle>
            <a:lvl1pPr marL="0" indent="0" algn="l" defTabSz="1218987" rtl="0" eaLnBrk="1" latinLnBrk="0" hangingPunct="1">
              <a:lnSpc>
                <a:spcPct val="90000"/>
              </a:lnSpc>
              <a:spcBef>
                <a:spcPts val="1800"/>
              </a:spcBef>
              <a:buClr>
                <a:schemeClr val="accent1">
                  <a:lumMod val="75000"/>
                </a:schemeClr>
              </a:buClr>
              <a:buFont typeface="Arial" pitchFamily="34" charset="0"/>
              <a:buNone/>
              <a:defRPr sz="2800" kern="1200">
                <a:solidFill>
                  <a:schemeClr val="accent1">
                    <a:lumMod val="75000"/>
                  </a:schemeClr>
                </a:solidFill>
                <a:latin typeface="+mn-lt"/>
                <a:ea typeface="+mn-ea"/>
                <a:cs typeface="+mn-cs"/>
              </a:defRPr>
            </a:lvl1pPr>
            <a:lvl2pPr marL="609493" indent="0" algn="ctr" defTabSz="1218987" rtl="0" eaLnBrk="1" latinLnBrk="0" hangingPunct="1">
              <a:lnSpc>
                <a:spcPct val="90000"/>
              </a:lnSpc>
              <a:spcBef>
                <a:spcPts val="1200"/>
              </a:spcBef>
              <a:buClr>
                <a:schemeClr val="accent1">
                  <a:lumMod val="75000"/>
                </a:schemeClr>
              </a:buClr>
              <a:buFont typeface="Arial" pitchFamily="34" charset="0"/>
              <a:buNone/>
              <a:defRPr sz="2400" kern="1200">
                <a:solidFill>
                  <a:schemeClr val="tx1">
                    <a:tint val="75000"/>
                  </a:schemeClr>
                </a:solidFill>
                <a:latin typeface="+mn-lt"/>
                <a:ea typeface="+mn-ea"/>
                <a:cs typeface="+mn-cs"/>
              </a:defRPr>
            </a:lvl2pPr>
            <a:lvl3pPr marL="1218987" indent="0" algn="ctr" defTabSz="1218987" rtl="0" eaLnBrk="1" latinLnBrk="0" hangingPunct="1">
              <a:lnSpc>
                <a:spcPct val="90000"/>
              </a:lnSpc>
              <a:spcBef>
                <a:spcPts val="800"/>
              </a:spcBef>
              <a:buClr>
                <a:schemeClr val="accent1">
                  <a:lumMod val="75000"/>
                </a:schemeClr>
              </a:buClr>
              <a:buFont typeface="Arial" pitchFamily="34" charset="0"/>
              <a:buNone/>
              <a:defRPr sz="2000" kern="1200">
                <a:solidFill>
                  <a:schemeClr val="tx1">
                    <a:tint val="75000"/>
                  </a:schemeClr>
                </a:solidFill>
                <a:latin typeface="+mn-lt"/>
                <a:ea typeface="+mn-ea"/>
                <a:cs typeface="+mn-cs"/>
              </a:defRPr>
            </a:lvl3pPr>
            <a:lvl4pPr marL="1828480" indent="0" algn="ctr" defTabSz="1218987" rtl="0" eaLnBrk="1" latinLnBrk="0" hangingPunct="1">
              <a:lnSpc>
                <a:spcPct val="90000"/>
              </a:lnSpc>
              <a:spcBef>
                <a:spcPts val="800"/>
              </a:spcBef>
              <a:buClr>
                <a:schemeClr val="accent1">
                  <a:lumMod val="75000"/>
                </a:schemeClr>
              </a:buClr>
              <a:buFont typeface="Arial" pitchFamily="34" charset="0"/>
              <a:buNone/>
              <a:defRPr sz="2000" kern="1200">
                <a:solidFill>
                  <a:schemeClr val="tx1">
                    <a:tint val="75000"/>
                  </a:schemeClr>
                </a:solidFill>
                <a:latin typeface="+mn-lt"/>
                <a:ea typeface="+mn-ea"/>
                <a:cs typeface="+mn-cs"/>
              </a:defRPr>
            </a:lvl4pPr>
            <a:lvl5pPr marL="2437973" indent="0" algn="ctr" defTabSz="1218987" rtl="0" eaLnBrk="1" latinLnBrk="0" hangingPunct="1">
              <a:lnSpc>
                <a:spcPct val="90000"/>
              </a:lnSpc>
              <a:spcBef>
                <a:spcPts val="800"/>
              </a:spcBef>
              <a:buClr>
                <a:schemeClr val="accent1">
                  <a:lumMod val="75000"/>
                </a:schemeClr>
              </a:buClr>
              <a:buFont typeface="Arial" pitchFamily="34" charset="0"/>
              <a:buNone/>
              <a:defRPr sz="2000" kern="1200">
                <a:solidFill>
                  <a:schemeClr val="tx1">
                    <a:tint val="75000"/>
                  </a:schemeClr>
                </a:solidFill>
                <a:latin typeface="+mn-lt"/>
                <a:ea typeface="+mn-ea"/>
                <a:cs typeface="+mn-cs"/>
              </a:defRPr>
            </a:lvl5pPr>
            <a:lvl6pPr marL="3047467" indent="0" algn="ctr" defTabSz="1218987" rtl="0" eaLnBrk="1" latinLnBrk="0" hangingPunct="1">
              <a:lnSpc>
                <a:spcPct val="90000"/>
              </a:lnSpc>
              <a:spcBef>
                <a:spcPts val="800"/>
              </a:spcBef>
              <a:buClr>
                <a:schemeClr val="accent1"/>
              </a:buClr>
              <a:buFont typeface="Arial" pitchFamily="34" charset="0"/>
              <a:buNone/>
              <a:defRPr sz="2000" kern="1200" baseline="0">
                <a:solidFill>
                  <a:schemeClr val="tx1">
                    <a:tint val="75000"/>
                  </a:schemeClr>
                </a:solidFill>
                <a:latin typeface="+mn-lt"/>
                <a:ea typeface="+mn-ea"/>
                <a:cs typeface="+mn-cs"/>
              </a:defRPr>
            </a:lvl6pPr>
            <a:lvl7pPr marL="3656960" indent="0" algn="ctr" defTabSz="1218987" rtl="0" eaLnBrk="1" latinLnBrk="0" hangingPunct="1">
              <a:lnSpc>
                <a:spcPct val="90000"/>
              </a:lnSpc>
              <a:spcBef>
                <a:spcPts val="800"/>
              </a:spcBef>
              <a:buClr>
                <a:schemeClr val="accent1"/>
              </a:buClr>
              <a:buFont typeface="Arial" pitchFamily="34" charset="0"/>
              <a:buNone/>
              <a:defRPr sz="2000" kern="1200" baseline="0">
                <a:solidFill>
                  <a:schemeClr val="tx1">
                    <a:tint val="75000"/>
                  </a:schemeClr>
                </a:solidFill>
                <a:latin typeface="+mn-lt"/>
                <a:ea typeface="+mn-ea"/>
                <a:cs typeface="+mn-cs"/>
              </a:defRPr>
            </a:lvl7pPr>
            <a:lvl8pPr marL="4266453" indent="0" algn="ctr" defTabSz="1218987" rtl="0" eaLnBrk="1" latinLnBrk="0" hangingPunct="1">
              <a:lnSpc>
                <a:spcPct val="90000"/>
              </a:lnSpc>
              <a:spcBef>
                <a:spcPts val="800"/>
              </a:spcBef>
              <a:buClr>
                <a:schemeClr val="accent1"/>
              </a:buClr>
              <a:buFont typeface="Arial" pitchFamily="34" charset="0"/>
              <a:buNone/>
              <a:defRPr sz="2000" kern="1200" baseline="0">
                <a:solidFill>
                  <a:schemeClr val="tx1">
                    <a:tint val="75000"/>
                  </a:schemeClr>
                </a:solidFill>
                <a:latin typeface="+mn-lt"/>
                <a:ea typeface="+mn-ea"/>
                <a:cs typeface="+mn-cs"/>
              </a:defRPr>
            </a:lvl8pPr>
            <a:lvl9pPr marL="4875947" indent="0" algn="ctr" defTabSz="1218987" rtl="0" eaLnBrk="1" latinLnBrk="0" hangingPunct="1">
              <a:lnSpc>
                <a:spcPct val="90000"/>
              </a:lnSpc>
              <a:spcBef>
                <a:spcPts val="800"/>
              </a:spcBef>
              <a:buClr>
                <a:schemeClr val="accent1"/>
              </a:buClr>
              <a:buFont typeface="Arial" pitchFamily="34" charset="0"/>
              <a:buNone/>
              <a:defRPr sz="2000" kern="1200" baseline="0">
                <a:solidFill>
                  <a:schemeClr val="tx1">
                    <a:tint val="75000"/>
                  </a:schemeClr>
                </a:solidFill>
                <a:latin typeface="+mn-lt"/>
                <a:ea typeface="+mn-ea"/>
                <a:cs typeface="+mn-cs"/>
              </a:defRPr>
            </a:lvl9pPr>
          </a:lstStyle>
          <a:p>
            <a:r>
              <a:rPr lang="en-US" sz="1600" dirty="0"/>
              <a:t>Presented by Calder, Xenon, Nguyen, Shawn</a:t>
            </a:r>
          </a:p>
        </p:txBody>
      </p:sp>
    </p:spTree>
    <p:extLst>
      <p:ext uri="{BB962C8B-B14F-4D97-AF65-F5344CB8AC3E}">
        <p14:creationId xmlns:p14="http://schemas.microsoft.com/office/powerpoint/2010/main" val="2801835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7200" dirty="0"/>
              <a:t>Key Interview Points</a:t>
            </a:r>
          </a:p>
        </p:txBody>
      </p:sp>
      <p:sp>
        <p:nvSpPr>
          <p:cNvPr id="6" name="Content Placeholder 5"/>
          <p:cNvSpPr>
            <a:spLocks noGrp="1"/>
          </p:cNvSpPr>
          <p:nvPr>
            <p:ph sz="half" idx="1"/>
          </p:nvPr>
        </p:nvSpPr>
        <p:spPr>
          <a:xfrm>
            <a:off x="1141412" y="1600200"/>
            <a:ext cx="4875530" cy="1600200"/>
          </a:xfrm>
        </p:spPr>
        <p:txBody>
          <a:bodyPr>
            <a:normAutofit lnSpcReduction="10000"/>
          </a:bodyPr>
          <a:lstStyle/>
          <a:p>
            <a:r>
              <a:rPr lang="en-US" dirty="0"/>
              <a:t>“…I wish some things were automatic. The computer system is super old and annoying to work with.”</a:t>
            </a:r>
          </a:p>
        </p:txBody>
      </p:sp>
      <p:sp>
        <p:nvSpPr>
          <p:cNvPr id="3" name="Content Placeholder 2"/>
          <p:cNvSpPr>
            <a:spLocks noGrp="1"/>
          </p:cNvSpPr>
          <p:nvPr>
            <p:ph sz="half" idx="2"/>
          </p:nvPr>
        </p:nvSpPr>
        <p:spPr>
          <a:xfrm>
            <a:off x="6094412" y="1600200"/>
            <a:ext cx="4875530" cy="1600200"/>
          </a:xfrm>
        </p:spPr>
        <p:txBody>
          <a:bodyPr>
            <a:normAutofit lnSpcReduction="10000"/>
          </a:bodyPr>
          <a:lstStyle/>
          <a:p>
            <a:r>
              <a:rPr lang="en-US" dirty="0"/>
              <a:t>“…the interface is my most concern. Interface must be simple and easy for user to use. “</a:t>
            </a:r>
          </a:p>
        </p:txBody>
      </p:sp>
      <p:sp>
        <p:nvSpPr>
          <p:cNvPr id="8" name="Content Placeholder 2"/>
          <p:cNvSpPr txBox="1">
            <a:spLocks/>
          </p:cNvSpPr>
          <p:nvPr/>
        </p:nvSpPr>
        <p:spPr>
          <a:xfrm>
            <a:off x="4037012" y="3352800"/>
            <a:ext cx="4875530" cy="1600200"/>
          </a:xfrm>
          <a:prstGeom prst="rect">
            <a:avLst/>
          </a:prstGeom>
        </p:spPr>
        <p:txBody>
          <a:bodyPr vert="horz" lIns="121899" tIns="60949" rIns="121899" bIns="60949" rtlCol="0">
            <a:normAutofit/>
          </a:bodyPr>
          <a:lstStyle>
            <a:lvl1pPr marL="304747" indent="-304747" algn="l" defTabSz="1218987" rtl="0" eaLnBrk="1" latinLnBrk="0" hangingPunct="1">
              <a:lnSpc>
                <a:spcPct val="90000"/>
              </a:lnSpc>
              <a:spcBef>
                <a:spcPts val="1800"/>
              </a:spcBef>
              <a:buClr>
                <a:schemeClr val="accent1">
                  <a:lumMod val="75000"/>
                </a:schemeClr>
              </a:buClr>
              <a:buFont typeface="Arial" pitchFamily="34" charset="0"/>
              <a:buChar char="•"/>
              <a:defRPr sz="2800" kern="1200">
                <a:solidFill>
                  <a:schemeClr val="tx1"/>
                </a:solidFill>
                <a:latin typeface="+mn-lt"/>
                <a:ea typeface="+mn-ea"/>
                <a:cs typeface="+mn-cs"/>
              </a:defRPr>
            </a:lvl1pPr>
            <a:lvl2pPr marL="755772" indent="-304747" algn="l" defTabSz="1218987" rtl="0" eaLnBrk="1" latinLnBrk="0" hangingPunct="1">
              <a:lnSpc>
                <a:spcPct val="90000"/>
              </a:lnSpc>
              <a:spcBef>
                <a:spcPts val="1200"/>
              </a:spcBef>
              <a:buClr>
                <a:schemeClr val="accent1">
                  <a:lumMod val="75000"/>
                </a:schemeClr>
              </a:buClr>
              <a:buFont typeface="Arial" pitchFamily="34" charset="0"/>
              <a:buChar char="–"/>
              <a:defRPr sz="2400" kern="1200">
                <a:solidFill>
                  <a:schemeClr val="tx1"/>
                </a:solidFill>
                <a:latin typeface="+mn-lt"/>
                <a:ea typeface="+mn-ea"/>
                <a:cs typeface="+mn-cs"/>
              </a:defRPr>
            </a:lvl2pPr>
            <a:lvl3pPr marL="1206797" indent="-304747" algn="l" defTabSz="1218987" rtl="0" eaLnBrk="1" latinLnBrk="0" hangingPunct="1">
              <a:lnSpc>
                <a:spcPct val="90000"/>
              </a:lnSpc>
              <a:spcBef>
                <a:spcPts val="800"/>
              </a:spcBef>
              <a:buClr>
                <a:schemeClr val="accent1">
                  <a:lumMod val="75000"/>
                </a:schemeClr>
              </a:buClr>
              <a:buFont typeface="Arial" pitchFamily="34" charset="0"/>
              <a:buChar char="•"/>
              <a:defRPr sz="2000" kern="1200">
                <a:solidFill>
                  <a:schemeClr val="tx1"/>
                </a:solidFill>
                <a:latin typeface="+mn-lt"/>
                <a:ea typeface="+mn-ea"/>
                <a:cs typeface="+mn-cs"/>
              </a:defRPr>
            </a:lvl3pPr>
            <a:lvl4pPr marL="1657822" indent="-304747" algn="l" defTabSz="1218987" rtl="0" eaLnBrk="1" latinLnBrk="0" hangingPunct="1">
              <a:lnSpc>
                <a:spcPct val="90000"/>
              </a:lnSpc>
              <a:spcBef>
                <a:spcPts val="800"/>
              </a:spcBef>
              <a:buClr>
                <a:schemeClr val="accent1">
                  <a:lumMod val="75000"/>
                </a:schemeClr>
              </a:buClr>
              <a:buFont typeface="Arial" pitchFamily="34" charset="0"/>
              <a:buChar char="•"/>
              <a:defRPr sz="2000" kern="1200">
                <a:solidFill>
                  <a:schemeClr val="tx1"/>
                </a:solidFill>
                <a:latin typeface="+mn-lt"/>
                <a:ea typeface="+mn-ea"/>
                <a:cs typeface="+mn-cs"/>
              </a:defRPr>
            </a:lvl4pPr>
            <a:lvl5pPr marL="2108847" indent="-304747" algn="l" defTabSz="1218987" rtl="0" eaLnBrk="1" latinLnBrk="0" hangingPunct="1">
              <a:lnSpc>
                <a:spcPct val="90000"/>
              </a:lnSpc>
              <a:spcBef>
                <a:spcPts val="800"/>
              </a:spcBef>
              <a:buClr>
                <a:schemeClr val="accent1">
                  <a:lumMod val="75000"/>
                </a:schemeClr>
              </a:buClr>
              <a:buFont typeface="Arial" pitchFamily="34" charset="0"/>
              <a:buChar char="•"/>
              <a:defRPr sz="2000" kern="1200">
                <a:solidFill>
                  <a:schemeClr val="tx1"/>
                </a:solidFill>
                <a:latin typeface="+mn-lt"/>
                <a:ea typeface="+mn-ea"/>
                <a:cs typeface="+mn-cs"/>
              </a:defRPr>
            </a:lvl5pPr>
            <a:lvl6pPr marL="2559872" indent="-304747" algn="l" defTabSz="1218987" rtl="0" eaLnBrk="1" latinLnBrk="0" hangingPunct="1">
              <a:lnSpc>
                <a:spcPct val="90000"/>
              </a:lnSpc>
              <a:spcBef>
                <a:spcPts val="800"/>
              </a:spcBef>
              <a:buClr>
                <a:schemeClr val="accent1"/>
              </a:buClr>
              <a:buFont typeface="Arial" pitchFamily="34" charset="0"/>
              <a:buChar char="•"/>
              <a:defRPr sz="2000" kern="1200" baseline="0">
                <a:solidFill>
                  <a:schemeClr val="tx1"/>
                </a:solidFill>
                <a:latin typeface="+mn-lt"/>
                <a:ea typeface="+mn-ea"/>
                <a:cs typeface="+mn-cs"/>
              </a:defRPr>
            </a:lvl6pPr>
            <a:lvl7pPr marL="3010897" indent="-304747" algn="l" defTabSz="1218987" rtl="0" eaLnBrk="1" latinLnBrk="0" hangingPunct="1">
              <a:lnSpc>
                <a:spcPct val="90000"/>
              </a:lnSpc>
              <a:spcBef>
                <a:spcPts val="800"/>
              </a:spcBef>
              <a:buClr>
                <a:schemeClr val="accent1"/>
              </a:buClr>
              <a:buFont typeface="Arial" pitchFamily="34" charset="0"/>
              <a:buChar char="•"/>
              <a:defRPr sz="2000" kern="1200" baseline="0">
                <a:solidFill>
                  <a:schemeClr val="tx1"/>
                </a:solidFill>
                <a:latin typeface="+mn-lt"/>
                <a:ea typeface="+mn-ea"/>
                <a:cs typeface="+mn-cs"/>
              </a:defRPr>
            </a:lvl7pPr>
            <a:lvl8pPr marL="3461922" indent="-304747" algn="l" defTabSz="1218987" rtl="0" eaLnBrk="1" latinLnBrk="0" hangingPunct="1">
              <a:lnSpc>
                <a:spcPct val="90000"/>
              </a:lnSpc>
              <a:spcBef>
                <a:spcPts val="800"/>
              </a:spcBef>
              <a:buClr>
                <a:schemeClr val="accent1"/>
              </a:buClr>
              <a:buFont typeface="Arial" pitchFamily="34" charset="0"/>
              <a:buChar char="•"/>
              <a:defRPr sz="2000" kern="1200" baseline="0">
                <a:solidFill>
                  <a:schemeClr val="tx1"/>
                </a:solidFill>
                <a:latin typeface="+mn-lt"/>
                <a:ea typeface="+mn-ea"/>
                <a:cs typeface="+mn-cs"/>
              </a:defRPr>
            </a:lvl8pPr>
            <a:lvl9pPr marL="3912947" indent="-304747" algn="l" defTabSz="1218987" rtl="0" eaLnBrk="1" latinLnBrk="0" hangingPunct="1">
              <a:lnSpc>
                <a:spcPct val="90000"/>
              </a:lnSpc>
              <a:spcBef>
                <a:spcPts val="800"/>
              </a:spcBef>
              <a:buClr>
                <a:schemeClr val="accent1"/>
              </a:buClr>
              <a:buFont typeface="Arial" pitchFamily="34" charset="0"/>
              <a:buChar char="•"/>
              <a:defRPr sz="2000" kern="1200" baseline="0">
                <a:solidFill>
                  <a:schemeClr val="tx1"/>
                </a:solidFill>
                <a:latin typeface="+mn-lt"/>
                <a:ea typeface="+mn-ea"/>
                <a:cs typeface="+mn-cs"/>
              </a:defRPr>
            </a:lvl9pPr>
          </a:lstStyle>
          <a:p>
            <a:r>
              <a:rPr lang="en-US" dirty="0"/>
              <a:t>“Online and connectivity issues arise, no email confirmation …”</a:t>
            </a:r>
          </a:p>
          <a:p>
            <a:endParaRPr lang="en-US" dirty="0"/>
          </a:p>
        </p:txBody>
      </p:sp>
    </p:spTree>
    <p:extLst>
      <p:ext uri="{BB962C8B-B14F-4D97-AF65-F5344CB8AC3E}">
        <p14:creationId xmlns:p14="http://schemas.microsoft.com/office/powerpoint/2010/main" val="2634444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3" grpId="0" build="p"/>
      <p:bldP spid="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Choices PT1</a:t>
            </a:r>
          </a:p>
        </p:txBody>
      </p:sp>
      <p:sp>
        <p:nvSpPr>
          <p:cNvPr id="3" name="Content Placeholder 2"/>
          <p:cNvSpPr>
            <a:spLocks noGrp="1"/>
          </p:cNvSpPr>
          <p:nvPr>
            <p:ph sz="half" idx="1"/>
          </p:nvPr>
        </p:nvSpPr>
        <p:spPr/>
        <p:txBody>
          <a:bodyPr/>
          <a:lstStyle/>
          <a:p>
            <a:r>
              <a:rPr lang="en-US" dirty="0"/>
              <a:t>Images for items</a:t>
            </a:r>
          </a:p>
          <a:p>
            <a:r>
              <a:rPr lang="en-US" dirty="0"/>
              <a:t>How to Search</a:t>
            </a:r>
          </a:p>
        </p:txBody>
      </p:sp>
      <p:pic>
        <p:nvPicPr>
          <p:cNvPr id="5" name="Content Placeholder 4"/>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5942012" y="381000"/>
            <a:ext cx="4295854" cy="5559852"/>
          </a:xfrm>
        </p:spPr>
      </p:pic>
    </p:spTree>
    <p:extLst>
      <p:ext uri="{BB962C8B-B14F-4D97-AF65-F5344CB8AC3E}">
        <p14:creationId xmlns:p14="http://schemas.microsoft.com/office/powerpoint/2010/main" val="437585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Choices PT2</a:t>
            </a:r>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875213" y="2172983"/>
            <a:ext cx="6094412" cy="3426433"/>
          </a:xfrm>
        </p:spPr>
      </p:pic>
      <p:sp>
        <p:nvSpPr>
          <p:cNvPr id="4" name="Text Placeholder 3"/>
          <p:cNvSpPr>
            <a:spLocks noGrp="1"/>
          </p:cNvSpPr>
          <p:nvPr>
            <p:ph type="body" sz="half" idx="2"/>
          </p:nvPr>
        </p:nvSpPr>
        <p:spPr/>
        <p:txBody>
          <a:bodyPr/>
          <a:lstStyle/>
          <a:p>
            <a:r>
              <a:rPr lang="en-US" dirty="0"/>
              <a:t>Color Scheme</a:t>
            </a:r>
            <a:br>
              <a:rPr lang="en-US" dirty="0"/>
            </a:br>
            <a:endParaRPr lang="en-US" dirty="0"/>
          </a:p>
        </p:txBody>
      </p:sp>
    </p:spTree>
    <p:extLst>
      <p:ext uri="{BB962C8B-B14F-4D97-AF65-F5344CB8AC3E}">
        <p14:creationId xmlns:p14="http://schemas.microsoft.com/office/powerpoint/2010/main" val="6194653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Prototype Version 1 vs. Prototype Version 2</a:t>
            </a:r>
          </a:p>
        </p:txBody>
      </p:sp>
      <p:sp>
        <p:nvSpPr>
          <p:cNvPr id="11" name="Text Placeholder 10"/>
          <p:cNvSpPr>
            <a:spLocks noGrp="1"/>
          </p:cNvSpPr>
          <p:nvPr>
            <p:ph type="body" idx="1"/>
          </p:nvPr>
        </p:nvSpPr>
        <p:spPr>
          <a:xfrm>
            <a:off x="1751012" y="1447798"/>
            <a:ext cx="4875530" cy="816429"/>
          </a:xfrm>
        </p:spPr>
        <p:txBody>
          <a:bodyPr/>
          <a:lstStyle/>
          <a:p>
            <a:r>
              <a:rPr lang="en-US" dirty="0"/>
              <a:t>Old Home Page	</a:t>
            </a:r>
          </a:p>
        </p:txBody>
      </p:sp>
      <p:sp>
        <p:nvSpPr>
          <p:cNvPr id="13" name="Text Placeholder 12"/>
          <p:cNvSpPr>
            <a:spLocks noGrp="1"/>
          </p:cNvSpPr>
          <p:nvPr>
            <p:ph type="body" sz="quarter" idx="3"/>
          </p:nvPr>
        </p:nvSpPr>
        <p:spPr>
          <a:xfrm>
            <a:off x="7542212" y="1498599"/>
            <a:ext cx="4875530" cy="816429"/>
          </a:xfrm>
        </p:spPr>
        <p:txBody>
          <a:bodyPr/>
          <a:lstStyle/>
          <a:p>
            <a:r>
              <a:rPr lang="en-US" dirty="0"/>
              <a:t>New Home Page</a:t>
            </a:r>
          </a:p>
        </p:txBody>
      </p:sp>
      <p:pic>
        <p:nvPicPr>
          <p:cNvPr id="7" name="Content Placeholder 2"/>
          <p:cNvPicPr>
            <a:picLocks noGrp="1" noChangeAspect="1"/>
          </p:cNvPicPr>
          <p:nvPr>
            <p:ph sz="half" idx="2"/>
          </p:nvPr>
        </p:nvPicPr>
        <p:blipFill rotWithShape="1">
          <a:blip r:embed="rId3" cstate="print">
            <a:extLst>
              <a:ext uri="{28A0092B-C50C-407E-A947-70E740481C1C}">
                <a14:useLocalDpi xmlns:a14="http://schemas.microsoft.com/office/drawing/2010/main" val="0"/>
              </a:ext>
            </a:extLst>
          </a:blip>
          <a:srcRect l="27609" r="30580" b="10084"/>
          <a:stretch/>
        </p:blipFill>
        <p:spPr>
          <a:xfrm>
            <a:off x="1206468" y="2115458"/>
            <a:ext cx="3723118" cy="4742542"/>
          </a:xfrm>
        </p:spPr>
      </p:pic>
      <p:pic>
        <p:nvPicPr>
          <p:cNvPr id="10" name="Content Placeholder 3"/>
          <p:cNvPicPr>
            <a:picLocks noGrp="1" noChangeAspect="1"/>
          </p:cNvPicPr>
          <p:nvPr>
            <p:ph sz="quarter" idx="4"/>
          </p:nvPr>
        </p:nvPicPr>
        <p:blipFill rotWithShape="1">
          <a:blip r:embed="rId4" cstate="print">
            <a:extLst>
              <a:ext uri="{28A0092B-C50C-407E-A947-70E740481C1C}">
                <a14:useLocalDpi xmlns:a14="http://schemas.microsoft.com/office/drawing/2010/main" val="0"/>
              </a:ext>
            </a:extLst>
          </a:blip>
          <a:srcRect l="23892" t="1" r="32056" b="6723"/>
          <a:stretch/>
        </p:blipFill>
        <p:spPr>
          <a:xfrm>
            <a:off x="7062233" y="2209800"/>
            <a:ext cx="3705998" cy="4648200"/>
          </a:xfrm>
        </p:spPr>
      </p:pic>
    </p:spTree>
    <p:extLst>
      <p:ext uri="{BB962C8B-B14F-4D97-AF65-F5344CB8AC3E}">
        <p14:creationId xmlns:p14="http://schemas.microsoft.com/office/powerpoint/2010/main" val="1217981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Prototype Version 1 vs. Prototype Version 2</a:t>
            </a:r>
          </a:p>
        </p:txBody>
      </p:sp>
      <p:sp>
        <p:nvSpPr>
          <p:cNvPr id="11" name="Text Placeholder 10"/>
          <p:cNvSpPr>
            <a:spLocks noGrp="1"/>
          </p:cNvSpPr>
          <p:nvPr>
            <p:ph type="body" idx="1"/>
          </p:nvPr>
        </p:nvSpPr>
        <p:spPr/>
        <p:txBody>
          <a:bodyPr/>
          <a:lstStyle/>
          <a:p>
            <a:r>
              <a:rPr lang="en-US" dirty="0"/>
              <a:t>Old Order Options Page</a:t>
            </a:r>
          </a:p>
        </p:txBody>
      </p:sp>
      <p:pic>
        <p:nvPicPr>
          <p:cNvPr id="5" name="Content Placeholder 4"/>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207960" y="2362200"/>
            <a:ext cx="6038852" cy="3578578"/>
          </a:xfrm>
        </p:spPr>
      </p:pic>
      <p:sp>
        <p:nvSpPr>
          <p:cNvPr id="13" name="Text Placeholder 12"/>
          <p:cNvSpPr>
            <a:spLocks noGrp="1"/>
          </p:cNvSpPr>
          <p:nvPr>
            <p:ph type="body" sz="quarter" idx="3"/>
          </p:nvPr>
        </p:nvSpPr>
        <p:spPr>
          <a:xfrm>
            <a:off x="7161212" y="1617245"/>
            <a:ext cx="4875530" cy="816429"/>
          </a:xfrm>
        </p:spPr>
        <p:txBody>
          <a:bodyPr/>
          <a:lstStyle/>
          <a:p>
            <a:r>
              <a:rPr lang="en-US" dirty="0"/>
              <a:t>New Order Options Page</a:t>
            </a:r>
          </a:p>
        </p:txBody>
      </p:sp>
      <p:sp>
        <p:nvSpPr>
          <p:cNvPr id="14" name="Content Placeholder 13"/>
          <p:cNvSpPr>
            <a:spLocks noGrp="1"/>
          </p:cNvSpPr>
          <p:nvPr>
            <p:ph sz="quarter" idx="4"/>
          </p:nvPr>
        </p:nvSpPr>
        <p:spPr>
          <a:xfrm>
            <a:off x="6750845" y="2433674"/>
            <a:ext cx="4875530" cy="3759199"/>
          </a:xfrm>
        </p:spPr>
        <p:txBody>
          <a:bodyPr/>
          <a:lstStyle/>
          <a:p>
            <a:r>
              <a:rPr lang="en-US" dirty="0"/>
              <a:t>Get from Nguyen</a:t>
            </a:r>
          </a:p>
        </p:txBody>
      </p:sp>
      <p:pic>
        <p:nvPicPr>
          <p:cNvPr id="3" name="Picture 2"/>
          <p:cNvPicPr>
            <a:picLocks noChangeAspect="1"/>
          </p:cNvPicPr>
          <p:nvPr/>
        </p:nvPicPr>
        <p:blipFill rotWithShape="1">
          <a:blip r:embed="rId4">
            <a:extLst>
              <a:ext uri="{28A0092B-C50C-407E-A947-70E740481C1C}">
                <a14:useLocalDpi xmlns:a14="http://schemas.microsoft.com/office/drawing/2010/main" val="0"/>
              </a:ext>
            </a:extLst>
          </a:blip>
          <a:srcRect r="4064" b="10203"/>
          <a:stretch/>
        </p:blipFill>
        <p:spPr>
          <a:xfrm>
            <a:off x="6246812" y="2386726"/>
            <a:ext cx="5863052" cy="3252074"/>
          </a:xfrm>
          <a:prstGeom prst="rect">
            <a:avLst/>
          </a:prstGeom>
        </p:spPr>
      </p:pic>
    </p:spTree>
    <p:extLst>
      <p:ext uri="{BB962C8B-B14F-4D97-AF65-F5344CB8AC3E}">
        <p14:creationId xmlns:p14="http://schemas.microsoft.com/office/powerpoint/2010/main" val="1446153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Prototype Version 1 vs. Prototype Version 2</a:t>
            </a:r>
          </a:p>
        </p:txBody>
      </p:sp>
      <p:sp>
        <p:nvSpPr>
          <p:cNvPr id="11" name="Text Placeholder 10"/>
          <p:cNvSpPr>
            <a:spLocks noGrp="1"/>
          </p:cNvSpPr>
          <p:nvPr>
            <p:ph type="body" idx="1"/>
          </p:nvPr>
        </p:nvSpPr>
        <p:spPr>
          <a:xfrm>
            <a:off x="1598612" y="1447798"/>
            <a:ext cx="4875530" cy="816429"/>
          </a:xfrm>
        </p:spPr>
        <p:txBody>
          <a:bodyPr/>
          <a:lstStyle/>
          <a:p>
            <a:r>
              <a:rPr lang="en-US" dirty="0"/>
              <a:t>Old Regular </a:t>
            </a:r>
            <a:r>
              <a:rPr lang="en-US" dirty="0">
                <a:solidFill>
                  <a:srgbClr val="679015"/>
                </a:solidFill>
              </a:rPr>
              <a:t>Orde</a:t>
            </a:r>
            <a:r>
              <a:rPr lang="en-US" dirty="0"/>
              <a:t>r Page</a:t>
            </a:r>
          </a:p>
        </p:txBody>
      </p:sp>
      <p:sp>
        <p:nvSpPr>
          <p:cNvPr id="13" name="Text Placeholder 12"/>
          <p:cNvSpPr>
            <a:spLocks noGrp="1"/>
          </p:cNvSpPr>
          <p:nvPr>
            <p:ph type="body" sz="quarter" idx="3"/>
          </p:nvPr>
        </p:nvSpPr>
        <p:spPr>
          <a:xfrm>
            <a:off x="7085012" y="1498599"/>
            <a:ext cx="4875530" cy="816429"/>
          </a:xfrm>
        </p:spPr>
        <p:txBody>
          <a:bodyPr/>
          <a:lstStyle/>
          <a:p>
            <a:r>
              <a:rPr lang="en-US" dirty="0"/>
              <a:t>Old Special Order Page</a:t>
            </a:r>
          </a:p>
        </p:txBody>
      </p:sp>
      <p:pic>
        <p:nvPicPr>
          <p:cNvPr id="5" name="Content Placeholder 4"/>
          <p:cNvPicPr>
            <a:picLocks noGrp="1" noChangeAspect="1"/>
          </p:cNvPicPr>
          <p:nvPr>
            <p:ph sz="half" idx="2"/>
          </p:nvPr>
        </p:nvPicPr>
        <p:blipFill rotWithShape="1">
          <a:blip r:embed="rId3" cstate="print">
            <a:extLst>
              <a:ext uri="{28A0092B-C50C-407E-A947-70E740481C1C}">
                <a14:useLocalDpi xmlns:a14="http://schemas.microsoft.com/office/drawing/2010/main" val="0"/>
              </a:ext>
            </a:extLst>
          </a:blip>
          <a:srcRect l="13448" t="15726" r="37089" b="9274"/>
          <a:stretch/>
        </p:blipFill>
        <p:spPr>
          <a:xfrm>
            <a:off x="1141412" y="2133598"/>
            <a:ext cx="4936358" cy="4435570"/>
          </a:xfrm>
        </p:spPr>
      </p:pic>
      <p:pic>
        <p:nvPicPr>
          <p:cNvPr id="6" name="Content Placeholder 5"/>
          <p:cNvPicPr>
            <a:picLocks noGrp="1" noChangeAspect="1"/>
          </p:cNvPicPr>
          <p:nvPr>
            <p:ph sz="quarter" idx="4"/>
          </p:nvPr>
        </p:nvPicPr>
        <p:blipFill rotWithShape="1">
          <a:blip r:embed="rId4" cstate="print">
            <a:extLst>
              <a:ext uri="{28A0092B-C50C-407E-A947-70E740481C1C}">
                <a14:useLocalDpi xmlns:a14="http://schemas.microsoft.com/office/drawing/2010/main" val="0"/>
              </a:ext>
            </a:extLst>
          </a:blip>
          <a:srcRect l="30267" t="16622" r="35398" b="9892"/>
          <a:stretch/>
        </p:blipFill>
        <p:spPr>
          <a:xfrm>
            <a:off x="7236142" y="2133598"/>
            <a:ext cx="3472096" cy="4403634"/>
          </a:xfrm>
        </p:spPr>
      </p:pic>
    </p:spTree>
    <p:extLst>
      <p:ext uri="{BB962C8B-B14F-4D97-AF65-F5344CB8AC3E}">
        <p14:creationId xmlns:p14="http://schemas.microsoft.com/office/powerpoint/2010/main" val="3764921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Prototype Version 1 vs. Prototype Version 2</a:t>
            </a:r>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3379" t="29403" r="4197" b="14346"/>
          <a:stretch/>
        </p:blipFill>
        <p:spPr>
          <a:xfrm>
            <a:off x="682581" y="2133600"/>
            <a:ext cx="10823663" cy="3903616"/>
          </a:xfrm>
          <a:prstGeom prst="rect">
            <a:avLst/>
          </a:prstGeom>
        </p:spPr>
      </p:pic>
      <p:sp>
        <p:nvSpPr>
          <p:cNvPr id="4" name="Text Placeholder 12"/>
          <p:cNvSpPr txBox="1">
            <a:spLocks/>
          </p:cNvSpPr>
          <p:nvPr/>
        </p:nvSpPr>
        <p:spPr>
          <a:xfrm>
            <a:off x="3656647" y="1600200"/>
            <a:ext cx="4875530" cy="816429"/>
          </a:xfrm>
          <a:prstGeom prst="rect">
            <a:avLst/>
          </a:prstGeom>
        </p:spPr>
        <p:txBody>
          <a:bodyPr/>
          <a:lstStyle>
            <a:lvl1pPr marL="304747" indent="-304747" algn="l" defTabSz="1218987" rtl="0" eaLnBrk="1" latinLnBrk="0" hangingPunct="1">
              <a:lnSpc>
                <a:spcPct val="90000"/>
              </a:lnSpc>
              <a:spcBef>
                <a:spcPts val="1800"/>
              </a:spcBef>
              <a:buClr>
                <a:schemeClr val="accent1">
                  <a:lumMod val="75000"/>
                </a:schemeClr>
              </a:buClr>
              <a:buFont typeface="Arial" pitchFamily="34" charset="0"/>
              <a:buChar char="•"/>
              <a:defRPr sz="2800" kern="1200">
                <a:solidFill>
                  <a:schemeClr val="tx1"/>
                </a:solidFill>
                <a:latin typeface="+mn-lt"/>
                <a:ea typeface="+mn-ea"/>
                <a:cs typeface="+mn-cs"/>
              </a:defRPr>
            </a:lvl1pPr>
            <a:lvl2pPr marL="755772" indent="-304747" algn="l" defTabSz="1218987" rtl="0" eaLnBrk="1" latinLnBrk="0" hangingPunct="1">
              <a:lnSpc>
                <a:spcPct val="90000"/>
              </a:lnSpc>
              <a:spcBef>
                <a:spcPts val="1200"/>
              </a:spcBef>
              <a:buClr>
                <a:schemeClr val="accent1">
                  <a:lumMod val="75000"/>
                </a:schemeClr>
              </a:buClr>
              <a:buFont typeface="Arial" pitchFamily="34" charset="0"/>
              <a:buChar char="–"/>
              <a:defRPr sz="2400" kern="1200">
                <a:solidFill>
                  <a:schemeClr val="tx1"/>
                </a:solidFill>
                <a:latin typeface="+mn-lt"/>
                <a:ea typeface="+mn-ea"/>
                <a:cs typeface="+mn-cs"/>
              </a:defRPr>
            </a:lvl2pPr>
            <a:lvl3pPr marL="1206797" indent="-304747" algn="l" defTabSz="1218987" rtl="0" eaLnBrk="1" latinLnBrk="0" hangingPunct="1">
              <a:lnSpc>
                <a:spcPct val="90000"/>
              </a:lnSpc>
              <a:spcBef>
                <a:spcPts val="800"/>
              </a:spcBef>
              <a:buClr>
                <a:schemeClr val="accent1">
                  <a:lumMod val="75000"/>
                </a:schemeClr>
              </a:buClr>
              <a:buFont typeface="Arial" pitchFamily="34" charset="0"/>
              <a:buChar char="•"/>
              <a:defRPr sz="2000" kern="1200">
                <a:solidFill>
                  <a:schemeClr val="tx1"/>
                </a:solidFill>
                <a:latin typeface="+mn-lt"/>
                <a:ea typeface="+mn-ea"/>
                <a:cs typeface="+mn-cs"/>
              </a:defRPr>
            </a:lvl3pPr>
            <a:lvl4pPr marL="1657822" indent="-304747" algn="l" defTabSz="1218987" rtl="0" eaLnBrk="1" latinLnBrk="0" hangingPunct="1">
              <a:lnSpc>
                <a:spcPct val="90000"/>
              </a:lnSpc>
              <a:spcBef>
                <a:spcPts val="800"/>
              </a:spcBef>
              <a:buClr>
                <a:schemeClr val="accent1">
                  <a:lumMod val="75000"/>
                </a:schemeClr>
              </a:buClr>
              <a:buFont typeface="Arial" pitchFamily="34" charset="0"/>
              <a:buChar char="•"/>
              <a:defRPr sz="2000" kern="1200">
                <a:solidFill>
                  <a:schemeClr val="tx1"/>
                </a:solidFill>
                <a:latin typeface="+mn-lt"/>
                <a:ea typeface="+mn-ea"/>
                <a:cs typeface="+mn-cs"/>
              </a:defRPr>
            </a:lvl4pPr>
            <a:lvl5pPr marL="2108847" indent="-304747" algn="l" defTabSz="1218987" rtl="0" eaLnBrk="1" latinLnBrk="0" hangingPunct="1">
              <a:lnSpc>
                <a:spcPct val="90000"/>
              </a:lnSpc>
              <a:spcBef>
                <a:spcPts val="800"/>
              </a:spcBef>
              <a:buClr>
                <a:schemeClr val="accent1">
                  <a:lumMod val="75000"/>
                </a:schemeClr>
              </a:buClr>
              <a:buFont typeface="Arial" pitchFamily="34" charset="0"/>
              <a:buChar char="•"/>
              <a:defRPr sz="2000" kern="1200">
                <a:solidFill>
                  <a:schemeClr val="tx1"/>
                </a:solidFill>
                <a:latin typeface="+mn-lt"/>
                <a:ea typeface="+mn-ea"/>
                <a:cs typeface="+mn-cs"/>
              </a:defRPr>
            </a:lvl5pPr>
            <a:lvl6pPr marL="2559872" indent="-304747" algn="l" defTabSz="1218987" rtl="0" eaLnBrk="1" latinLnBrk="0" hangingPunct="1">
              <a:lnSpc>
                <a:spcPct val="90000"/>
              </a:lnSpc>
              <a:spcBef>
                <a:spcPts val="800"/>
              </a:spcBef>
              <a:buClr>
                <a:schemeClr val="accent1"/>
              </a:buClr>
              <a:buFont typeface="Arial" pitchFamily="34" charset="0"/>
              <a:buChar char="•"/>
              <a:defRPr sz="2000" kern="1200" baseline="0">
                <a:solidFill>
                  <a:schemeClr val="tx1"/>
                </a:solidFill>
                <a:latin typeface="+mn-lt"/>
                <a:ea typeface="+mn-ea"/>
                <a:cs typeface="+mn-cs"/>
              </a:defRPr>
            </a:lvl6pPr>
            <a:lvl7pPr marL="3010897" indent="-304747" algn="l" defTabSz="1218987" rtl="0" eaLnBrk="1" latinLnBrk="0" hangingPunct="1">
              <a:lnSpc>
                <a:spcPct val="90000"/>
              </a:lnSpc>
              <a:spcBef>
                <a:spcPts val="800"/>
              </a:spcBef>
              <a:buClr>
                <a:schemeClr val="accent1"/>
              </a:buClr>
              <a:buFont typeface="Arial" pitchFamily="34" charset="0"/>
              <a:buChar char="•"/>
              <a:defRPr sz="2000" kern="1200" baseline="0">
                <a:solidFill>
                  <a:schemeClr val="tx1"/>
                </a:solidFill>
                <a:latin typeface="+mn-lt"/>
                <a:ea typeface="+mn-ea"/>
                <a:cs typeface="+mn-cs"/>
              </a:defRPr>
            </a:lvl7pPr>
            <a:lvl8pPr marL="3461922" indent="-304747" algn="l" defTabSz="1218987" rtl="0" eaLnBrk="1" latinLnBrk="0" hangingPunct="1">
              <a:lnSpc>
                <a:spcPct val="90000"/>
              </a:lnSpc>
              <a:spcBef>
                <a:spcPts val="800"/>
              </a:spcBef>
              <a:buClr>
                <a:schemeClr val="accent1"/>
              </a:buClr>
              <a:buFont typeface="Arial" pitchFamily="34" charset="0"/>
              <a:buChar char="•"/>
              <a:defRPr sz="2000" kern="1200" baseline="0">
                <a:solidFill>
                  <a:schemeClr val="tx1"/>
                </a:solidFill>
                <a:latin typeface="+mn-lt"/>
                <a:ea typeface="+mn-ea"/>
                <a:cs typeface="+mn-cs"/>
              </a:defRPr>
            </a:lvl8pPr>
            <a:lvl9pPr marL="3912947" indent="-304747" algn="l" defTabSz="1218987" rtl="0" eaLnBrk="1" latinLnBrk="0" hangingPunct="1">
              <a:lnSpc>
                <a:spcPct val="90000"/>
              </a:lnSpc>
              <a:spcBef>
                <a:spcPts val="800"/>
              </a:spcBef>
              <a:buClr>
                <a:schemeClr val="accent1"/>
              </a:buClr>
              <a:buFont typeface="Arial" pitchFamily="34" charset="0"/>
              <a:buChar char="•"/>
              <a:defRPr sz="2000" kern="1200" baseline="0">
                <a:solidFill>
                  <a:schemeClr val="tx1"/>
                </a:solidFill>
                <a:latin typeface="+mn-lt"/>
                <a:ea typeface="+mn-ea"/>
                <a:cs typeface="+mn-cs"/>
              </a:defRPr>
            </a:lvl9pPr>
          </a:lstStyle>
          <a:p>
            <a:pPr marL="0" indent="0">
              <a:buNone/>
            </a:pPr>
            <a:r>
              <a:rPr lang="en-US" dirty="0">
                <a:solidFill>
                  <a:srgbClr val="679015"/>
                </a:solidFill>
              </a:rPr>
              <a:t>New “Create Order” page</a:t>
            </a:r>
          </a:p>
        </p:txBody>
      </p:sp>
    </p:spTree>
    <p:extLst>
      <p:ext uri="{BB962C8B-B14F-4D97-AF65-F5344CB8AC3E}">
        <p14:creationId xmlns:p14="http://schemas.microsoft.com/office/powerpoint/2010/main" val="2429885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Prototype Version 1 vs. Prototype Version 2</a:t>
            </a:r>
          </a:p>
        </p:txBody>
      </p:sp>
      <p:sp>
        <p:nvSpPr>
          <p:cNvPr id="11" name="Text Placeholder 10"/>
          <p:cNvSpPr>
            <a:spLocks noGrp="1"/>
          </p:cNvSpPr>
          <p:nvPr>
            <p:ph type="body" idx="1"/>
          </p:nvPr>
        </p:nvSpPr>
        <p:spPr/>
        <p:txBody>
          <a:bodyPr/>
          <a:lstStyle/>
          <a:p>
            <a:r>
              <a:rPr lang="en-US" dirty="0"/>
              <a:t>Old Order History Page	</a:t>
            </a:r>
          </a:p>
        </p:txBody>
      </p:sp>
      <p:sp>
        <p:nvSpPr>
          <p:cNvPr id="13" name="Text Placeholder 12"/>
          <p:cNvSpPr>
            <a:spLocks noGrp="1"/>
          </p:cNvSpPr>
          <p:nvPr>
            <p:ph type="body" sz="quarter" idx="3"/>
          </p:nvPr>
        </p:nvSpPr>
        <p:spPr>
          <a:xfrm>
            <a:off x="6728158" y="1590563"/>
            <a:ext cx="4875530" cy="816429"/>
          </a:xfrm>
        </p:spPr>
        <p:txBody>
          <a:bodyPr/>
          <a:lstStyle/>
          <a:p>
            <a:r>
              <a:rPr lang="en-US" dirty="0"/>
              <a:t>New Order History Page</a:t>
            </a:r>
          </a:p>
        </p:txBody>
      </p:sp>
      <p:pic>
        <p:nvPicPr>
          <p:cNvPr id="3" name="Content Placeholder 2"/>
          <p:cNvPicPr>
            <a:picLocks noGrp="1" noChangeAspect="1"/>
          </p:cNvPicPr>
          <p:nvPr>
            <p:ph sz="half" idx="2"/>
          </p:nvPr>
        </p:nvPicPr>
        <p:blipFill rotWithShape="1">
          <a:blip r:embed="rId3" cstate="print">
            <a:extLst>
              <a:ext uri="{28A0092B-C50C-407E-A947-70E740481C1C}">
                <a14:useLocalDpi xmlns:a14="http://schemas.microsoft.com/office/drawing/2010/main" val="0"/>
              </a:ext>
            </a:extLst>
          </a:blip>
          <a:srcRect l="37622" t="23104" r="12851" b="24130"/>
          <a:stretch/>
        </p:blipFill>
        <p:spPr>
          <a:xfrm>
            <a:off x="219028" y="2416629"/>
            <a:ext cx="5646784" cy="3565214"/>
          </a:xfrm>
        </p:spPr>
      </p:pic>
      <p:pic>
        <p:nvPicPr>
          <p:cNvPr id="4" name="Content Placeholder 3"/>
          <p:cNvPicPr>
            <a:picLocks noGrp="1" noChangeAspect="1"/>
          </p:cNvPicPr>
          <p:nvPr>
            <p:ph sz="quarter" idx="4"/>
          </p:nvPr>
        </p:nvPicPr>
        <p:blipFill rotWithShape="1">
          <a:blip r:embed="rId4" cstate="print">
            <a:extLst>
              <a:ext uri="{28A0092B-C50C-407E-A947-70E740481C1C}">
                <a14:useLocalDpi xmlns:a14="http://schemas.microsoft.com/office/drawing/2010/main" val="0"/>
              </a:ext>
            </a:extLst>
          </a:blip>
          <a:srcRect l="36454" t="25427" r="14897" b="20737"/>
          <a:stretch/>
        </p:blipFill>
        <p:spPr>
          <a:xfrm>
            <a:off x="6094412" y="2406992"/>
            <a:ext cx="5509276" cy="3612808"/>
          </a:xfrm>
        </p:spPr>
      </p:pic>
    </p:spTree>
    <p:extLst>
      <p:ext uri="{BB962C8B-B14F-4D97-AF65-F5344CB8AC3E}">
        <p14:creationId xmlns:p14="http://schemas.microsoft.com/office/powerpoint/2010/main" val="986125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Future Considerations</a:t>
            </a:r>
          </a:p>
        </p:txBody>
      </p:sp>
      <p:sp>
        <p:nvSpPr>
          <p:cNvPr id="3" name="Content Placeholder 2"/>
          <p:cNvSpPr>
            <a:spLocks noGrp="1"/>
          </p:cNvSpPr>
          <p:nvPr>
            <p:ph idx="1"/>
          </p:nvPr>
        </p:nvSpPr>
        <p:spPr>
          <a:xfrm>
            <a:off x="760414" y="2133600"/>
            <a:ext cx="10209529" cy="4572000"/>
          </a:xfrm>
        </p:spPr>
        <p:txBody>
          <a:bodyPr>
            <a:normAutofit/>
          </a:bodyPr>
          <a:lstStyle/>
          <a:p>
            <a:r>
              <a:rPr lang="en-US" dirty="0"/>
              <a:t>Add functionality to System Options.</a:t>
            </a:r>
          </a:p>
          <a:p>
            <a:r>
              <a:rPr lang="en-US" dirty="0"/>
              <a:t>Add support options for the user (phone number to call, email)</a:t>
            </a:r>
          </a:p>
          <a:p>
            <a:r>
              <a:rPr lang="en-US" dirty="0"/>
              <a:t>Make the system responsive.</a:t>
            </a:r>
          </a:p>
          <a:p>
            <a:r>
              <a:rPr lang="en-US" dirty="0"/>
              <a:t>Add functionality so that an item can be automatically ordered without sending an order manually.</a:t>
            </a:r>
          </a:p>
          <a:p>
            <a:endParaRPr lang="en-US" dirty="0"/>
          </a:p>
        </p:txBody>
      </p:sp>
    </p:spTree>
    <p:extLst>
      <p:ext uri="{BB962C8B-B14F-4D97-AF65-F5344CB8AC3E}">
        <p14:creationId xmlns:p14="http://schemas.microsoft.com/office/powerpoint/2010/main" val="3294335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598612" y="152400"/>
            <a:ext cx="9371330" cy="685800"/>
          </a:xfrm>
        </p:spPr>
        <p:txBody>
          <a:bodyPr>
            <a:normAutofit/>
          </a:bodyPr>
          <a:lstStyle/>
          <a:p>
            <a:r>
              <a:rPr lang="en-US" dirty="0"/>
              <a:t>What is the system, and how does it do it?</a:t>
            </a:r>
          </a:p>
        </p:txBody>
      </p:sp>
      <p:sp>
        <p:nvSpPr>
          <p:cNvPr id="6" name="Content Placeholder 5"/>
          <p:cNvSpPr>
            <a:spLocks noGrp="1"/>
          </p:cNvSpPr>
          <p:nvPr>
            <p:ph idx="1"/>
          </p:nvPr>
        </p:nvSpPr>
        <p:spPr>
          <a:xfrm>
            <a:off x="1218883" y="1639389"/>
            <a:ext cx="9751060" cy="4572000"/>
          </a:xfrm>
        </p:spPr>
        <p:txBody>
          <a:bodyPr/>
          <a:lstStyle/>
          <a:p>
            <a:r>
              <a:rPr lang="en-US" dirty="0"/>
              <a:t>What is the objective of the system?</a:t>
            </a:r>
          </a:p>
          <a:p>
            <a:pPr marL="0" indent="0">
              <a:buNone/>
            </a:pPr>
            <a:endParaRPr lang="en-US" dirty="0"/>
          </a:p>
        </p:txBody>
      </p:sp>
      <p:sp>
        <p:nvSpPr>
          <p:cNvPr id="4" name="Content Placeholder 5"/>
          <p:cNvSpPr txBox="1">
            <a:spLocks/>
          </p:cNvSpPr>
          <p:nvPr/>
        </p:nvSpPr>
        <p:spPr>
          <a:xfrm>
            <a:off x="1218882" y="1828800"/>
            <a:ext cx="9751060" cy="5029200"/>
          </a:xfrm>
          <a:prstGeom prst="rect">
            <a:avLst/>
          </a:prstGeom>
        </p:spPr>
        <p:txBody>
          <a:bodyPr vert="horz" lIns="121899" tIns="60949" rIns="121899" bIns="60949" rtlCol="0">
            <a:normAutofit/>
          </a:bodyPr>
          <a:lstStyle>
            <a:lvl1pPr marL="304747" indent="-304747" algn="l" defTabSz="1218987" rtl="0" eaLnBrk="1" latinLnBrk="0" hangingPunct="1">
              <a:lnSpc>
                <a:spcPct val="90000"/>
              </a:lnSpc>
              <a:spcBef>
                <a:spcPts val="1800"/>
              </a:spcBef>
              <a:buClr>
                <a:schemeClr val="accent1">
                  <a:lumMod val="75000"/>
                </a:schemeClr>
              </a:buClr>
              <a:buFont typeface="Arial" pitchFamily="34" charset="0"/>
              <a:buChar char="•"/>
              <a:defRPr sz="2800" kern="1200">
                <a:solidFill>
                  <a:schemeClr val="tx1"/>
                </a:solidFill>
                <a:latin typeface="+mn-lt"/>
                <a:ea typeface="+mn-ea"/>
                <a:cs typeface="+mn-cs"/>
              </a:defRPr>
            </a:lvl1pPr>
            <a:lvl2pPr marL="755772" indent="-304747" algn="l" defTabSz="1218987" rtl="0" eaLnBrk="1" latinLnBrk="0" hangingPunct="1">
              <a:lnSpc>
                <a:spcPct val="90000"/>
              </a:lnSpc>
              <a:spcBef>
                <a:spcPts val="1200"/>
              </a:spcBef>
              <a:buClr>
                <a:schemeClr val="accent1">
                  <a:lumMod val="75000"/>
                </a:schemeClr>
              </a:buClr>
              <a:buFont typeface="Arial" pitchFamily="34" charset="0"/>
              <a:buChar char="–"/>
              <a:defRPr sz="2400" kern="1200">
                <a:solidFill>
                  <a:schemeClr val="tx1"/>
                </a:solidFill>
                <a:latin typeface="+mn-lt"/>
                <a:ea typeface="+mn-ea"/>
                <a:cs typeface="+mn-cs"/>
              </a:defRPr>
            </a:lvl2pPr>
            <a:lvl3pPr marL="1206797" indent="-304747" algn="l" defTabSz="1218987" rtl="0" eaLnBrk="1" latinLnBrk="0" hangingPunct="1">
              <a:lnSpc>
                <a:spcPct val="90000"/>
              </a:lnSpc>
              <a:spcBef>
                <a:spcPts val="800"/>
              </a:spcBef>
              <a:buClr>
                <a:schemeClr val="accent1">
                  <a:lumMod val="75000"/>
                </a:schemeClr>
              </a:buClr>
              <a:buFont typeface="Arial" pitchFamily="34" charset="0"/>
              <a:buChar char="•"/>
              <a:defRPr sz="2000" kern="1200">
                <a:solidFill>
                  <a:schemeClr val="tx1"/>
                </a:solidFill>
                <a:latin typeface="+mn-lt"/>
                <a:ea typeface="+mn-ea"/>
                <a:cs typeface="+mn-cs"/>
              </a:defRPr>
            </a:lvl3pPr>
            <a:lvl4pPr marL="1657822" indent="-304747" algn="l" defTabSz="1218987" rtl="0" eaLnBrk="1" latinLnBrk="0" hangingPunct="1">
              <a:lnSpc>
                <a:spcPct val="90000"/>
              </a:lnSpc>
              <a:spcBef>
                <a:spcPts val="800"/>
              </a:spcBef>
              <a:buClr>
                <a:schemeClr val="accent1">
                  <a:lumMod val="75000"/>
                </a:schemeClr>
              </a:buClr>
              <a:buFont typeface="Arial" pitchFamily="34" charset="0"/>
              <a:buChar char="•"/>
              <a:defRPr sz="2000" kern="1200">
                <a:solidFill>
                  <a:schemeClr val="tx1"/>
                </a:solidFill>
                <a:latin typeface="+mn-lt"/>
                <a:ea typeface="+mn-ea"/>
                <a:cs typeface="+mn-cs"/>
              </a:defRPr>
            </a:lvl4pPr>
            <a:lvl5pPr marL="2108847" indent="-304747" algn="l" defTabSz="1218987" rtl="0" eaLnBrk="1" latinLnBrk="0" hangingPunct="1">
              <a:lnSpc>
                <a:spcPct val="90000"/>
              </a:lnSpc>
              <a:spcBef>
                <a:spcPts val="800"/>
              </a:spcBef>
              <a:buClr>
                <a:schemeClr val="accent1">
                  <a:lumMod val="75000"/>
                </a:schemeClr>
              </a:buClr>
              <a:buFont typeface="Arial" pitchFamily="34" charset="0"/>
              <a:buChar char="•"/>
              <a:defRPr sz="2000" kern="1200">
                <a:solidFill>
                  <a:schemeClr val="tx1"/>
                </a:solidFill>
                <a:latin typeface="+mn-lt"/>
                <a:ea typeface="+mn-ea"/>
                <a:cs typeface="+mn-cs"/>
              </a:defRPr>
            </a:lvl5pPr>
            <a:lvl6pPr marL="2559872" indent="-304747" algn="l" defTabSz="1218987" rtl="0" eaLnBrk="1" latinLnBrk="0" hangingPunct="1">
              <a:lnSpc>
                <a:spcPct val="90000"/>
              </a:lnSpc>
              <a:spcBef>
                <a:spcPts val="800"/>
              </a:spcBef>
              <a:buClr>
                <a:schemeClr val="accent1"/>
              </a:buClr>
              <a:buFont typeface="Arial" pitchFamily="34" charset="0"/>
              <a:buChar char="•"/>
              <a:defRPr sz="2000" kern="1200" baseline="0">
                <a:solidFill>
                  <a:schemeClr val="tx1"/>
                </a:solidFill>
                <a:latin typeface="+mn-lt"/>
                <a:ea typeface="+mn-ea"/>
                <a:cs typeface="+mn-cs"/>
              </a:defRPr>
            </a:lvl6pPr>
            <a:lvl7pPr marL="3010897" indent="-304747" algn="l" defTabSz="1218987" rtl="0" eaLnBrk="1" latinLnBrk="0" hangingPunct="1">
              <a:lnSpc>
                <a:spcPct val="90000"/>
              </a:lnSpc>
              <a:spcBef>
                <a:spcPts val="800"/>
              </a:spcBef>
              <a:buClr>
                <a:schemeClr val="accent1"/>
              </a:buClr>
              <a:buFont typeface="Arial" pitchFamily="34" charset="0"/>
              <a:buChar char="•"/>
              <a:defRPr sz="2000" kern="1200" baseline="0">
                <a:solidFill>
                  <a:schemeClr val="tx1"/>
                </a:solidFill>
                <a:latin typeface="+mn-lt"/>
                <a:ea typeface="+mn-ea"/>
                <a:cs typeface="+mn-cs"/>
              </a:defRPr>
            </a:lvl7pPr>
            <a:lvl8pPr marL="3461922" indent="-304747" algn="l" defTabSz="1218987" rtl="0" eaLnBrk="1" latinLnBrk="0" hangingPunct="1">
              <a:lnSpc>
                <a:spcPct val="90000"/>
              </a:lnSpc>
              <a:spcBef>
                <a:spcPts val="800"/>
              </a:spcBef>
              <a:buClr>
                <a:schemeClr val="accent1"/>
              </a:buClr>
              <a:buFont typeface="Arial" pitchFamily="34" charset="0"/>
              <a:buChar char="•"/>
              <a:defRPr sz="2000" kern="1200" baseline="0">
                <a:solidFill>
                  <a:schemeClr val="tx1"/>
                </a:solidFill>
                <a:latin typeface="+mn-lt"/>
                <a:ea typeface="+mn-ea"/>
                <a:cs typeface="+mn-cs"/>
              </a:defRPr>
            </a:lvl8pPr>
            <a:lvl9pPr marL="3912947" indent="-304747" algn="l" defTabSz="1218987" rtl="0" eaLnBrk="1" latinLnBrk="0" hangingPunct="1">
              <a:lnSpc>
                <a:spcPct val="90000"/>
              </a:lnSpc>
              <a:spcBef>
                <a:spcPts val="800"/>
              </a:spcBef>
              <a:buClr>
                <a:schemeClr val="accent1"/>
              </a:buClr>
              <a:buFont typeface="Arial" pitchFamily="34" charset="0"/>
              <a:buChar char="•"/>
              <a:defRPr sz="2000" kern="1200" baseline="0">
                <a:solidFill>
                  <a:schemeClr val="tx1"/>
                </a:solidFill>
                <a:latin typeface="+mn-lt"/>
                <a:ea typeface="+mn-ea"/>
                <a:cs typeface="+mn-cs"/>
              </a:defRPr>
            </a:lvl9pPr>
          </a:lstStyle>
          <a:p>
            <a:pPr marL="0" indent="0">
              <a:buNone/>
            </a:pPr>
            <a:endParaRPr lang="en-US" dirty="0"/>
          </a:p>
          <a:p>
            <a:endParaRPr lang="en-US" dirty="0"/>
          </a:p>
        </p:txBody>
      </p:sp>
    </p:spTree>
    <p:extLst>
      <p:ext uri="{BB962C8B-B14F-4D97-AF65-F5344CB8AC3E}">
        <p14:creationId xmlns:p14="http://schemas.microsoft.com/office/powerpoint/2010/main" val="2041341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598612" y="152400"/>
            <a:ext cx="9371330" cy="685800"/>
          </a:xfrm>
        </p:spPr>
        <p:txBody>
          <a:bodyPr>
            <a:normAutofit/>
          </a:bodyPr>
          <a:lstStyle/>
          <a:p>
            <a:r>
              <a:rPr lang="en-US" dirty="0"/>
              <a:t>What is the system, and how does it do it?</a:t>
            </a:r>
          </a:p>
        </p:txBody>
      </p:sp>
      <p:sp>
        <p:nvSpPr>
          <p:cNvPr id="6" name="Content Placeholder 5"/>
          <p:cNvSpPr>
            <a:spLocks noGrp="1"/>
          </p:cNvSpPr>
          <p:nvPr>
            <p:ph idx="1"/>
          </p:nvPr>
        </p:nvSpPr>
        <p:spPr>
          <a:xfrm>
            <a:off x="1218883" y="1639389"/>
            <a:ext cx="9751060" cy="4572000"/>
          </a:xfrm>
        </p:spPr>
        <p:txBody>
          <a:bodyPr/>
          <a:lstStyle/>
          <a:p>
            <a:r>
              <a:rPr lang="en-US" dirty="0"/>
              <a:t>What is the objective of the system?</a:t>
            </a:r>
          </a:p>
          <a:p>
            <a:pPr marL="0" indent="0">
              <a:buNone/>
            </a:pPr>
            <a:endParaRPr lang="en-US" dirty="0"/>
          </a:p>
        </p:txBody>
      </p:sp>
      <p:sp>
        <p:nvSpPr>
          <p:cNvPr id="4" name="Content Placeholder 5"/>
          <p:cNvSpPr txBox="1">
            <a:spLocks/>
          </p:cNvSpPr>
          <p:nvPr/>
        </p:nvSpPr>
        <p:spPr>
          <a:xfrm>
            <a:off x="1218882" y="1828800"/>
            <a:ext cx="9751060" cy="5029200"/>
          </a:xfrm>
          <a:prstGeom prst="rect">
            <a:avLst/>
          </a:prstGeom>
        </p:spPr>
        <p:txBody>
          <a:bodyPr vert="horz" lIns="121899" tIns="60949" rIns="121899" bIns="60949" rtlCol="0">
            <a:normAutofit/>
          </a:bodyPr>
          <a:lstStyle>
            <a:lvl1pPr marL="304747" indent="-304747" algn="l" defTabSz="1218987" rtl="0" eaLnBrk="1" latinLnBrk="0" hangingPunct="1">
              <a:lnSpc>
                <a:spcPct val="90000"/>
              </a:lnSpc>
              <a:spcBef>
                <a:spcPts val="1800"/>
              </a:spcBef>
              <a:buClr>
                <a:schemeClr val="accent1">
                  <a:lumMod val="75000"/>
                </a:schemeClr>
              </a:buClr>
              <a:buFont typeface="Arial" pitchFamily="34" charset="0"/>
              <a:buChar char="•"/>
              <a:defRPr sz="2800" kern="1200">
                <a:solidFill>
                  <a:schemeClr val="tx1"/>
                </a:solidFill>
                <a:latin typeface="+mn-lt"/>
                <a:ea typeface="+mn-ea"/>
                <a:cs typeface="+mn-cs"/>
              </a:defRPr>
            </a:lvl1pPr>
            <a:lvl2pPr marL="755772" indent="-304747" algn="l" defTabSz="1218987" rtl="0" eaLnBrk="1" latinLnBrk="0" hangingPunct="1">
              <a:lnSpc>
                <a:spcPct val="90000"/>
              </a:lnSpc>
              <a:spcBef>
                <a:spcPts val="1200"/>
              </a:spcBef>
              <a:buClr>
                <a:schemeClr val="accent1">
                  <a:lumMod val="75000"/>
                </a:schemeClr>
              </a:buClr>
              <a:buFont typeface="Arial" pitchFamily="34" charset="0"/>
              <a:buChar char="–"/>
              <a:defRPr sz="2400" kern="1200">
                <a:solidFill>
                  <a:schemeClr val="tx1"/>
                </a:solidFill>
                <a:latin typeface="+mn-lt"/>
                <a:ea typeface="+mn-ea"/>
                <a:cs typeface="+mn-cs"/>
              </a:defRPr>
            </a:lvl2pPr>
            <a:lvl3pPr marL="1206797" indent="-304747" algn="l" defTabSz="1218987" rtl="0" eaLnBrk="1" latinLnBrk="0" hangingPunct="1">
              <a:lnSpc>
                <a:spcPct val="90000"/>
              </a:lnSpc>
              <a:spcBef>
                <a:spcPts val="800"/>
              </a:spcBef>
              <a:buClr>
                <a:schemeClr val="accent1">
                  <a:lumMod val="75000"/>
                </a:schemeClr>
              </a:buClr>
              <a:buFont typeface="Arial" pitchFamily="34" charset="0"/>
              <a:buChar char="•"/>
              <a:defRPr sz="2000" kern="1200">
                <a:solidFill>
                  <a:schemeClr val="tx1"/>
                </a:solidFill>
                <a:latin typeface="+mn-lt"/>
                <a:ea typeface="+mn-ea"/>
                <a:cs typeface="+mn-cs"/>
              </a:defRPr>
            </a:lvl3pPr>
            <a:lvl4pPr marL="1657822" indent="-304747" algn="l" defTabSz="1218987" rtl="0" eaLnBrk="1" latinLnBrk="0" hangingPunct="1">
              <a:lnSpc>
                <a:spcPct val="90000"/>
              </a:lnSpc>
              <a:spcBef>
                <a:spcPts val="800"/>
              </a:spcBef>
              <a:buClr>
                <a:schemeClr val="accent1">
                  <a:lumMod val="75000"/>
                </a:schemeClr>
              </a:buClr>
              <a:buFont typeface="Arial" pitchFamily="34" charset="0"/>
              <a:buChar char="•"/>
              <a:defRPr sz="2000" kern="1200">
                <a:solidFill>
                  <a:schemeClr val="tx1"/>
                </a:solidFill>
                <a:latin typeface="+mn-lt"/>
                <a:ea typeface="+mn-ea"/>
                <a:cs typeface="+mn-cs"/>
              </a:defRPr>
            </a:lvl4pPr>
            <a:lvl5pPr marL="2108847" indent="-304747" algn="l" defTabSz="1218987" rtl="0" eaLnBrk="1" latinLnBrk="0" hangingPunct="1">
              <a:lnSpc>
                <a:spcPct val="90000"/>
              </a:lnSpc>
              <a:spcBef>
                <a:spcPts val="800"/>
              </a:spcBef>
              <a:buClr>
                <a:schemeClr val="accent1">
                  <a:lumMod val="75000"/>
                </a:schemeClr>
              </a:buClr>
              <a:buFont typeface="Arial" pitchFamily="34" charset="0"/>
              <a:buChar char="•"/>
              <a:defRPr sz="2000" kern="1200">
                <a:solidFill>
                  <a:schemeClr val="tx1"/>
                </a:solidFill>
                <a:latin typeface="+mn-lt"/>
                <a:ea typeface="+mn-ea"/>
                <a:cs typeface="+mn-cs"/>
              </a:defRPr>
            </a:lvl5pPr>
            <a:lvl6pPr marL="2559872" indent="-304747" algn="l" defTabSz="1218987" rtl="0" eaLnBrk="1" latinLnBrk="0" hangingPunct="1">
              <a:lnSpc>
                <a:spcPct val="90000"/>
              </a:lnSpc>
              <a:spcBef>
                <a:spcPts val="800"/>
              </a:spcBef>
              <a:buClr>
                <a:schemeClr val="accent1"/>
              </a:buClr>
              <a:buFont typeface="Arial" pitchFamily="34" charset="0"/>
              <a:buChar char="•"/>
              <a:defRPr sz="2000" kern="1200" baseline="0">
                <a:solidFill>
                  <a:schemeClr val="tx1"/>
                </a:solidFill>
                <a:latin typeface="+mn-lt"/>
                <a:ea typeface="+mn-ea"/>
                <a:cs typeface="+mn-cs"/>
              </a:defRPr>
            </a:lvl6pPr>
            <a:lvl7pPr marL="3010897" indent="-304747" algn="l" defTabSz="1218987" rtl="0" eaLnBrk="1" latinLnBrk="0" hangingPunct="1">
              <a:lnSpc>
                <a:spcPct val="90000"/>
              </a:lnSpc>
              <a:spcBef>
                <a:spcPts val="800"/>
              </a:spcBef>
              <a:buClr>
                <a:schemeClr val="accent1"/>
              </a:buClr>
              <a:buFont typeface="Arial" pitchFamily="34" charset="0"/>
              <a:buChar char="•"/>
              <a:defRPr sz="2000" kern="1200" baseline="0">
                <a:solidFill>
                  <a:schemeClr val="tx1"/>
                </a:solidFill>
                <a:latin typeface="+mn-lt"/>
                <a:ea typeface="+mn-ea"/>
                <a:cs typeface="+mn-cs"/>
              </a:defRPr>
            </a:lvl7pPr>
            <a:lvl8pPr marL="3461922" indent="-304747" algn="l" defTabSz="1218987" rtl="0" eaLnBrk="1" latinLnBrk="0" hangingPunct="1">
              <a:lnSpc>
                <a:spcPct val="90000"/>
              </a:lnSpc>
              <a:spcBef>
                <a:spcPts val="800"/>
              </a:spcBef>
              <a:buClr>
                <a:schemeClr val="accent1"/>
              </a:buClr>
              <a:buFont typeface="Arial" pitchFamily="34" charset="0"/>
              <a:buChar char="•"/>
              <a:defRPr sz="2000" kern="1200" baseline="0">
                <a:solidFill>
                  <a:schemeClr val="tx1"/>
                </a:solidFill>
                <a:latin typeface="+mn-lt"/>
                <a:ea typeface="+mn-ea"/>
                <a:cs typeface="+mn-cs"/>
              </a:defRPr>
            </a:lvl8pPr>
            <a:lvl9pPr marL="3912947" indent="-304747" algn="l" defTabSz="1218987" rtl="0" eaLnBrk="1" latinLnBrk="0" hangingPunct="1">
              <a:lnSpc>
                <a:spcPct val="90000"/>
              </a:lnSpc>
              <a:spcBef>
                <a:spcPts val="800"/>
              </a:spcBef>
              <a:buClr>
                <a:schemeClr val="accent1"/>
              </a:buClr>
              <a:buFont typeface="Arial" pitchFamily="34" charset="0"/>
              <a:buChar char="•"/>
              <a:defRPr sz="2000" kern="1200" baseline="0">
                <a:solidFill>
                  <a:schemeClr val="tx1"/>
                </a:solidFill>
                <a:latin typeface="+mn-lt"/>
                <a:ea typeface="+mn-ea"/>
                <a:cs typeface="+mn-cs"/>
              </a:defRPr>
            </a:lvl9pPr>
          </a:lstStyle>
          <a:p>
            <a:pPr marL="0" indent="0">
              <a:buNone/>
            </a:pPr>
            <a:endParaRPr lang="en-US" dirty="0"/>
          </a:p>
          <a:p>
            <a:endParaRPr lang="en-US" dirty="0"/>
          </a:p>
          <a:p>
            <a:endParaRPr lang="en-US" dirty="0"/>
          </a:p>
          <a:p>
            <a:r>
              <a:rPr lang="en-US" dirty="0"/>
              <a:t>How does the system allow you to complete the objective?</a:t>
            </a:r>
          </a:p>
        </p:txBody>
      </p:sp>
    </p:spTree>
    <p:extLst>
      <p:ext uri="{BB962C8B-B14F-4D97-AF65-F5344CB8AC3E}">
        <p14:creationId xmlns:p14="http://schemas.microsoft.com/office/powerpoint/2010/main" val="34451298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8883" y="152400"/>
            <a:ext cx="9751060" cy="1676400"/>
          </a:xfrm>
        </p:spPr>
        <p:txBody>
          <a:bodyPr>
            <a:normAutofit fontScale="90000"/>
          </a:bodyPr>
          <a:lstStyle/>
          <a:p>
            <a:r>
              <a:rPr lang="en-US" dirty="0"/>
              <a:t>Problem: It is difficult to keep track of the many processes and tasks involved in ordering for a restaurant. </a:t>
            </a:r>
          </a:p>
        </p:txBody>
      </p:sp>
      <p:sp>
        <p:nvSpPr>
          <p:cNvPr id="7" name="Content Placeholder 6"/>
          <p:cNvSpPr>
            <a:spLocks noGrp="1"/>
          </p:cNvSpPr>
          <p:nvPr>
            <p:ph idx="1"/>
          </p:nvPr>
        </p:nvSpPr>
        <p:spPr>
          <a:xfrm>
            <a:off x="1218883" y="2286000"/>
            <a:ext cx="9751060" cy="4343400"/>
          </a:xfrm>
        </p:spPr>
        <p:txBody>
          <a:bodyPr/>
          <a:lstStyle/>
          <a:p>
            <a:r>
              <a:rPr lang="en-US" dirty="0"/>
              <a:t>Restaurant Backend Ordering:</a:t>
            </a:r>
          </a:p>
          <a:p>
            <a:pPr lvl="1"/>
            <a:r>
              <a:rPr lang="en-US" dirty="0"/>
              <a:t>Creating an order and receiving                                                              it a few days later. (Typical Case)</a:t>
            </a:r>
          </a:p>
          <a:p>
            <a:pPr lvl="1"/>
            <a:r>
              <a:rPr lang="en-US" dirty="0"/>
              <a:t>Creating an order and receiving                                                              it a few days later, with issues.</a:t>
            </a:r>
          </a:p>
          <a:p>
            <a:pPr lvl="2"/>
            <a:r>
              <a:rPr lang="en-US" dirty="0"/>
              <a:t>Receiving too much/too little stock</a:t>
            </a:r>
          </a:p>
          <a:p>
            <a:pPr lvl="2"/>
            <a:r>
              <a:rPr lang="en-US" dirty="0"/>
              <a:t>Forgetting to place an order</a:t>
            </a:r>
          </a:p>
          <a:p>
            <a:pPr lvl="2"/>
            <a:r>
              <a:rPr lang="en-US" dirty="0"/>
              <a:t>Issues contacting the supplier</a:t>
            </a:r>
          </a:p>
        </p:txBody>
      </p:sp>
      <p:sp>
        <p:nvSpPr>
          <p:cNvPr id="9" name="Right Brace 8"/>
          <p:cNvSpPr/>
          <p:nvPr/>
        </p:nvSpPr>
        <p:spPr>
          <a:xfrm>
            <a:off x="6418406" y="2895600"/>
            <a:ext cx="1066800" cy="2590800"/>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TextBox 9"/>
          <p:cNvSpPr txBox="1"/>
          <p:nvPr/>
        </p:nvSpPr>
        <p:spPr>
          <a:xfrm>
            <a:off x="7485206" y="3733800"/>
            <a:ext cx="2286000" cy="523220"/>
          </a:xfrm>
          <a:prstGeom prst="rect">
            <a:avLst/>
          </a:prstGeom>
          <a:noFill/>
        </p:spPr>
        <p:txBody>
          <a:bodyPr wrap="square" rtlCol="0">
            <a:spAutoFit/>
          </a:bodyPr>
          <a:lstStyle/>
          <a:p>
            <a:r>
              <a:rPr lang="en-US" sz="2800" dirty="0">
                <a:solidFill>
                  <a:schemeClr val="accent4"/>
                </a:solidFill>
              </a:rPr>
              <a:t>2</a:t>
            </a:r>
            <a:r>
              <a:rPr lang="en-US" dirty="0">
                <a:solidFill>
                  <a:schemeClr val="accent4"/>
                </a:solidFill>
              </a:rPr>
              <a:t> Primary Tasks</a:t>
            </a:r>
          </a:p>
        </p:txBody>
      </p:sp>
    </p:spTree>
    <p:extLst>
      <p:ext uri="{BB962C8B-B14F-4D97-AF65-F5344CB8AC3E}">
        <p14:creationId xmlns:p14="http://schemas.microsoft.com/office/powerpoint/2010/main" val="41696875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6978" y="152400"/>
            <a:ext cx="9751060" cy="1295400"/>
          </a:xfrm>
        </p:spPr>
        <p:txBody>
          <a:bodyPr/>
          <a:lstStyle/>
          <a:p>
            <a:r>
              <a:rPr lang="en-US" dirty="0"/>
              <a:t>Issues &amp; Solutions</a:t>
            </a:r>
          </a:p>
        </p:txBody>
      </p:sp>
      <p:graphicFrame>
        <p:nvGraphicFramePr>
          <p:cNvPr id="8" name="Content Placeholder 7"/>
          <p:cNvGraphicFramePr>
            <a:graphicFrameLocks noGrp="1"/>
          </p:cNvGraphicFramePr>
          <p:nvPr>
            <p:ph idx="1"/>
          </p:nvPr>
        </p:nvGraphicFramePr>
        <p:xfrm>
          <a:off x="1219200" y="1600200"/>
          <a:ext cx="9750426" cy="2743200"/>
        </p:xfrm>
        <a:graphic>
          <a:graphicData uri="http://schemas.openxmlformats.org/drawingml/2006/table">
            <a:tbl>
              <a:tblPr firstRow="1" bandRow="1">
                <a:tableStyleId>{00A15C55-8517-42AA-B614-E9B94910E393}</a:tableStyleId>
              </a:tblPr>
              <a:tblGrid>
                <a:gridCol w="4875213">
                  <a:extLst>
                    <a:ext uri="{9D8B030D-6E8A-4147-A177-3AD203B41FA5}">
                      <a16:colId xmlns:a16="http://schemas.microsoft.com/office/drawing/2014/main" val="491397027"/>
                    </a:ext>
                  </a:extLst>
                </a:gridCol>
                <a:gridCol w="4875213">
                  <a:extLst>
                    <a:ext uri="{9D8B030D-6E8A-4147-A177-3AD203B41FA5}">
                      <a16:colId xmlns:a16="http://schemas.microsoft.com/office/drawing/2014/main" val="2139729847"/>
                    </a:ext>
                  </a:extLst>
                </a:gridCol>
              </a:tblGrid>
              <a:tr h="370840">
                <a:tc>
                  <a:txBody>
                    <a:bodyPr/>
                    <a:lstStyle/>
                    <a:p>
                      <a:r>
                        <a:rPr lang="en-US" dirty="0"/>
                        <a:t>Issues</a:t>
                      </a:r>
                    </a:p>
                  </a:txBody>
                  <a:tcPr/>
                </a:tc>
                <a:tc>
                  <a:txBody>
                    <a:bodyPr/>
                    <a:lstStyle/>
                    <a:p>
                      <a:r>
                        <a:rPr lang="en-US" dirty="0"/>
                        <a:t>Solutions</a:t>
                      </a:r>
                    </a:p>
                  </a:txBody>
                  <a:tcPr/>
                </a:tc>
                <a:extLst>
                  <a:ext uri="{0D108BD9-81ED-4DB2-BD59-A6C34878D82A}">
                    <a16:rowId xmlns:a16="http://schemas.microsoft.com/office/drawing/2014/main" val="4225788121"/>
                  </a:ext>
                </a:extLst>
              </a:tr>
              <a:tr h="370840">
                <a:tc>
                  <a:txBody>
                    <a:bodyPr/>
                    <a:lstStyle/>
                    <a:p>
                      <a:r>
                        <a:rPr lang="en-US" dirty="0"/>
                        <a:t>Big image in</a:t>
                      </a:r>
                      <a:r>
                        <a:rPr lang="en-US" baseline="0" dirty="0"/>
                        <a:t> the login page</a:t>
                      </a:r>
                      <a:endParaRPr lang="en-US" dirty="0"/>
                    </a:p>
                  </a:txBody>
                  <a:tcPr/>
                </a:tc>
                <a:tc>
                  <a:txBody>
                    <a:bodyPr/>
                    <a:lstStyle/>
                    <a:p>
                      <a:r>
                        <a:rPr lang="en-US" dirty="0"/>
                        <a:t>Removed</a:t>
                      </a:r>
                    </a:p>
                  </a:txBody>
                  <a:tcPr/>
                </a:tc>
                <a:extLst>
                  <a:ext uri="{0D108BD9-81ED-4DB2-BD59-A6C34878D82A}">
                    <a16:rowId xmlns:a16="http://schemas.microsoft.com/office/drawing/2014/main" val="1369018421"/>
                  </a:ext>
                </a:extLst>
              </a:tr>
              <a:tr h="370840">
                <a:tc>
                  <a:txBody>
                    <a:bodyPr/>
                    <a:lstStyle/>
                    <a:p>
                      <a:r>
                        <a:rPr lang="en-US" dirty="0"/>
                        <a:t>No pricing information</a:t>
                      </a:r>
                    </a:p>
                  </a:txBody>
                  <a:tcPr/>
                </a:tc>
                <a:tc>
                  <a:txBody>
                    <a:bodyPr/>
                    <a:lstStyle/>
                    <a:p>
                      <a:r>
                        <a:rPr lang="en-US" dirty="0"/>
                        <a:t>Added</a:t>
                      </a:r>
                    </a:p>
                  </a:txBody>
                  <a:tcPr/>
                </a:tc>
                <a:extLst>
                  <a:ext uri="{0D108BD9-81ED-4DB2-BD59-A6C34878D82A}">
                    <a16:rowId xmlns:a16="http://schemas.microsoft.com/office/drawing/2014/main" val="379841195"/>
                  </a:ext>
                </a:extLst>
              </a:tr>
              <a:tr h="370840">
                <a:tc>
                  <a:txBody>
                    <a:bodyPr/>
                    <a:lstStyle/>
                    <a:p>
                      <a:r>
                        <a:rPr lang="en-US" dirty="0"/>
                        <a:t>The box</a:t>
                      </a:r>
                      <a:r>
                        <a:rPr lang="en-US" baseline="0" dirty="0"/>
                        <a:t> holding items is small</a:t>
                      </a:r>
                      <a:endParaRPr lang="en-US" dirty="0"/>
                    </a:p>
                  </a:txBody>
                  <a:tcPr/>
                </a:tc>
                <a:tc>
                  <a:txBody>
                    <a:bodyPr/>
                    <a:lstStyle/>
                    <a:p>
                      <a:r>
                        <a:rPr lang="en-US" dirty="0"/>
                        <a:t>Fixed</a:t>
                      </a:r>
                    </a:p>
                  </a:txBody>
                  <a:tcPr/>
                </a:tc>
                <a:extLst>
                  <a:ext uri="{0D108BD9-81ED-4DB2-BD59-A6C34878D82A}">
                    <a16:rowId xmlns:a16="http://schemas.microsoft.com/office/drawing/2014/main" val="2220372000"/>
                  </a:ext>
                </a:extLst>
              </a:tr>
              <a:tr h="370840">
                <a:tc>
                  <a:txBody>
                    <a:bodyPr/>
                    <a:lstStyle/>
                    <a:p>
                      <a:r>
                        <a:rPr lang="en-US" dirty="0"/>
                        <a:t>Unhide</a:t>
                      </a:r>
                      <a:r>
                        <a:rPr lang="en-US" baseline="0" dirty="0"/>
                        <a:t> password </a:t>
                      </a:r>
                      <a:endParaRPr lang="en-US" dirty="0"/>
                    </a:p>
                  </a:txBody>
                  <a:tcPr/>
                </a:tc>
                <a:tc>
                  <a:txBody>
                    <a:bodyPr/>
                    <a:lstStyle/>
                    <a:p>
                      <a:r>
                        <a:rPr lang="en-US" dirty="0"/>
                        <a:t>Fixed</a:t>
                      </a:r>
                    </a:p>
                  </a:txBody>
                  <a:tcPr/>
                </a:tc>
                <a:extLst>
                  <a:ext uri="{0D108BD9-81ED-4DB2-BD59-A6C34878D82A}">
                    <a16:rowId xmlns:a16="http://schemas.microsoft.com/office/drawing/2014/main" val="2754627467"/>
                  </a:ext>
                </a:extLst>
              </a:tr>
              <a:tr h="370840">
                <a:tc>
                  <a:txBody>
                    <a:bodyPr/>
                    <a:lstStyle/>
                    <a:p>
                      <a:r>
                        <a:rPr lang="en-US" dirty="0"/>
                        <a:t>Functions working incorrectly</a:t>
                      </a:r>
                    </a:p>
                  </a:txBody>
                  <a:tcPr/>
                </a:tc>
                <a:tc>
                  <a:txBody>
                    <a:bodyPr/>
                    <a:lstStyle/>
                    <a:p>
                      <a:r>
                        <a:rPr lang="en-US" dirty="0"/>
                        <a:t>Fixed</a:t>
                      </a:r>
                    </a:p>
                  </a:txBody>
                  <a:tcPr/>
                </a:tc>
                <a:extLst>
                  <a:ext uri="{0D108BD9-81ED-4DB2-BD59-A6C34878D82A}">
                    <a16:rowId xmlns:a16="http://schemas.microsoft.com/office/drawing/2014/main" val="4138647148"/>
                  </a:ext>
                </a:extLst>
              </a:tr>
            </a:tbl>
          </a:graphicData>
        </a:graphic>
      </p:graphicFrame>
    </p:spTree>
    <p:extLst>
      <p:ext uri="{BB962C8B-B14F-4D97-AF65-F5344CB8AC3E}">
        <p14:creationId xmlns:p14="http://schemas.microsoft.com/office/powerpoint/2010/main" val="5088725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93812" y="845820"/>
            <a:ext cx="4062846" cy="5257800"/>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04012" y="845820"/>
            <a:ext cx="4003964" cy="5181600"/>
          </a:xfrm>
          <a:prstGeom prst="rect">
            <a:avLst/>
          </a:prstGeom>
        </p:spPr>
      </p:pic>
    </p:spTree>
    <p:extLst>
      <p:ext uri="{BB962C8B-B14F-4D97-AF65-F5344CB8AC3E}">
        <p14:creationId xmlns:p14="http://schemas.microsoft.com/office/powerpoint/2010/main" val="40769371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04012" y="457200"/>
            <a:ext cx="4249882" cy="5499847"/>
          </a:xfrm>
          <a:prstGeom prst="rect">
            <a:avLst/>
          </a:prstGeom>
        </p:spPr>
      </p:pic>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93812" y="457200"/>
            <a:ext cx="4343400" cy="5620871"/>
          </a:xfrm>
          <a:prstGeom prst="rect">
            <a:avLst/>
          </a:prstGeom>
        </p:spPr>
      </p:pic>
    </p:spTree>
    <p:extLst>
      <p:ext uri="{BB962C8B-B14F-4D97-AF65-F5344CB8AC3E}">
        <p14:creationId xmlns:p14="http://schemas.microsoft.com/office/powerpoint/2010/main" val="3310080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04012" y="914400"/>
            <a:ext cx="3868882" cy="5006788"/>
          </a:xfrm>
          <a:prstGeom prst="rect">
            <a:avLst/>
          </a:prstGeom>
        </p:spPr>
      </p:pic>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70012" y="914399"/>
            <a:ext cx="3886200" cy="5029199"/>
          </a:xfrm>
          <a:prstGeom prst="rect">
            <a:avLst/>
          </a:prstGeom>
        </p:spPr>
      </p:pic>
    </p:spTree>
    <p:extLst>
      <p:ext uri="{BB962C8B-B14F-4D97-AF65-F5344CB8AC3E}">
        <p14:creationId xmlns:p14="http://schemas.microsoft.com/office/powerpoint/2010/main" val="4220451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03412" y="838200"/>
            <a:ext cx="4121727" cy="5334000"/>
          </a:xfrm>
          <a:prstGeom prst="rect">
            <a:avLst/>
          </a:prstGeom>
        </p:spPr>
      </p:pic>
    </p:spTree>
    <p:extLst>
      <p:ext uri="{BB962C8B-B14F-4D97-AF65-F5344CB8AC3E}">
        <p14:creationId xmlns:p14="http://schemas.microsoft.com/office/powerpoint/2010/main" val="2747873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Cooking 16x9">
  <a:themeElements>
    <a:clrScheme name="Cooking_16x9">
      <a:dk1>
        <a:srgbClr val="000000"/>
      </a:dk1>
      <a:lt1>
        <a:sysClr val="window" lastClr="FFFFFF"/>
      </a:lt1>
      <a:dk2>
        <a:srgbClr val="7F7F7F"/>
      </a:dk2>
      <a:lt2>
        <a:srgbClr val="E6E6E6"/>
      </a:lt2>
      <a:accent1>
        <a:srgbClr val="89C01C"/>
      </a:accent1>
      <a:accent2>
        <a:srgbClr val="FCB22C"/>
      </a:accent2>
      <a:accent3>
        <a:srgbClr val="FE750E"/>
      </a:accent3>
      <a:accent4>
        <a:srgbClr val="F23610"/>
      </a:accent4>
      <a:accent5>
        <a:srgbClr val="7C283A"/>
      </a:accent5>
      <a:accent6>
        <a:srgbClr val="3E7520"/>
      </a:accent6>
      <a:hlink>
        <a:srgbClr val="89C01C"/>
      </a:hlink>
      <a:folHlink>
        <a:srgbClr val="A6A6A6"/>
      </a:folHlink>
    </a:clrScheme>
    <a:fontScheme name="Constantia">
      <a:majorFont>
        <a:latin typeface="Constant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nstant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1Subtle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gradFill rotWithShape="1">
          <a:gsLst>
            <a:gs pos="0">
              <a:schemeClr val="phClr">
                <a:tint val="50000"/>
                <a:satMod val="180000"/>
              </a:schemeClr>
            </a:gs>
            <a:gs pos="100000">
              <a:schemeClr val="phClr">
                <a:shade val="45000"/>
                <a:satMod val="120000"/>
              </a:schemeClr>
            </a:gs>
          </a:gsLst>
          <a:path path="circle">
            <a:fillToRect r="100000" b="100000"/>
          </a:path>
        </a:gradFill>
        <a:gradFill rotWithShape="1">
          <a:gsLst>
            <a:gs pos="0">
              <a:schemeClr val="phClr">
                <a:tint val="50000"/>
                <a:satMod val="180000"/>
              </a:schemeClr>
            </a:gs>
            <a:gs pos="100000">
              <a:schemeClr val="phClr">
                <a:shade val="45000"/>
                <a:satMod val="120000"/>
              </a:schemeClr>
            </a:gs>
          </a:gsLst>
          <a:path path="circle">
            <a:fillToRect l="180000" t="50000" b="50000"/>
          </a:path>
        </a:gradFill>
      </a:bgFillStyleLst>
    </a:fmtScheme>
  </a:themeElements>
  <a:objectDefaults/>
  <a:extraClrSchemeLst/>
  <a:extLst>
    <a:ext uri="{05A4C25C-085E-4340-85A3-A5531E510DB2}">
      <thm15:themeFamily xmlns:thm15="http://schemas.microsoft.com/office/thememl/2012/main" name="Fresh food presentation (widescreen).potx" id="{63DD3034-9CB5-4B6F-BCA0-530A5E267AB2}" vid="{9783A5E3-1DF2-4F3C-8902-0C2EB8A188D6}"/>
    </a:ext>
  </a:extLst>
</a:theme>
</file>

<file path=ppt/theme/theme2.xml><?xml version="1.0" encoding="utf-8"?>
<a:theme xmlns:a="http://schemas.openxmlformats.org/drawingml/2006/main" name="Office Theme">
  <a:themeElements>
    <a:clrScheme name="Cooking_16x9">
      <a:dk1>
        <a:srgbClr val="000000"/>
      </a:dk1>
      <a:lt1>
        <a:sysClr val="window" lastClr="FFFFFF"/>
      </a:lt1>
      <a:dk2>
        <a:srgbClr val="7F7F7F"/>
      </a:dk2>
      <a:lt2>
        <a:srgbClr val="E6E6E6"/>
      </a:lt2>
      <a:accent1>
        <a:srgbClr val="89C01C"/>
      </a:accent1>
      <a:accent2>
        <a:srgbClr val="FCB22C"/>
      </a:accent2>
      <a:accent3>
        <a:srgbClr val="FE750E"/>
      </a:accent3>
      <a:accent4>
        <a:srgbClr val="F23610"/>
      </a:accent4>
      <a:accent5>
        <a:srgbClr val="7C283A"/>
      </a:accent5>
      <a:accent6>
        <a:srgbClr val="3E7520"/>
      </a:accent6>
      <a:hlink>
        <a:srgbClr val="89C01C"/>
      </a:hlink>
      <a:folHlink>
        <a:srgbClr val="A6A6A6"/>
      </a:folHlink>
    </a:clrScheme>
    <a:fontScheme name="Constantia">
      <a:majorFont>
        <a:latin typeface="Constant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nstant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1Subtle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gradFill rotWithShape="1">
          <a:gsLst>
            <a:gs pos="0">
              <a:schemeClr val="phClr">
                <a:tint val="50000"/>
                <a:satMod val="180000"/>
              </a:schemeClr>
            </a:gs>
            <a:gs pos="100000">
              <a:schemeClr val="phClr">
                <a:shade val="45000"/>
                <a:satMod val="120000"/>
              </a:schemeClr>
            </a:gs>
          </a:gsLst>
          <a:path path="circle">
            <a:fillToRect r="100000" b="100000"/>
          </a:path>
        </a:gradFill>
        <a:gradFill rotWithShape="1">
          <a:gsLst>
            <a:gs pos="0">
              <a:schemeClr val="phClr">
                <a:tint val="50000"/>
                <a:satMod val="180000"/>
              </a:schemeClr>
            </a:gs>
            <a:gs pos="100000">
              <a:schemeClr val="phClr">
                <a:shade val="45000"/>
                <a:satMod val="120000"/>
              </a:schemeClr>
            </a:gs>
          </a:gsLst>
          <a:path path="circle">
            <a:fillToRect l="180000" t="50000" b="50000"/>
          </a:path>
        </a:gradFill>
      </a:bgFillStyleLst>
    </a:fmtScheme>
  </a:themeElements>
  <a:objectDefaults/>
  <a:extraClrSchemeLst/>
</a:theme>
</file>

<file path=ppt/theme/theme3.xml><?xml version="1.0" encoding="utf-8"?>
<a:theme xmlns:a="http://schemas.openxmlformats.org/drawingml/2006/main" name="Office Theme">
  <a:themeElements>
    <a:clrScheme name="Cooking_16x9">
      <a:dk1>
        <a:srgbClr val="000000"/>
      </a:dk1>
      <a:lt1>
        <a:sysClr val="window" lastClr="FFFFFF"/>
      </a:lt1>
      <a:dk2>
        <a:srgbClr val="7F7F7F"/>
      </a:dk2>
      <a:lt2>
        <a:srgbClr val="E6E6E6"/>
      </a:lt2>
      <a:accent1>
        <a:srgbClr val="89C01C"/>
      </a:accent1>
      <a:accent2>
        <a:srgbClr val="FCB22C"/>
      </a:accent2>
      <a:accent3>
        <a:srgbClr val="FE750E"/>
      </a:accent3>
      <a:accent4>
        <a:srgbClr val="F23610"/>
      </a:accent4>
      <a:accent5>
        <a:srgbClr val="7C283A"/>
      </a:accent5>
      <a:accent6>
        <a:srgbClr val="3E7520"/>
      </a:accent6>
      <a:hlink>
        <a:srgbClr val="89C01C"/>
      </a:hlink>
      <a:folHlink>
        <a:srgbClr val="A6A6A6"/>
      </a:folHlink>
    </a:clrScheme>
    <a:fontScheme name="Constantia">
      <a:majorFont>
        <a:latin typeface="Constant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nstant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1Subtle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gradFill rotWithShape="1">
          <a:gsLst>
            <a:gs pos="0">
              <a:schemeClr val="phClr">
                <a:tint val="50000"/>
                <a:satMod val="180000"/>
              </a:schemeClr>
            </a:gs>
            <a:gs pos="100000">
              <a:schemeClr val="phClr">
                <a:shade val="45000"/>
                <a:satMod val="120000"/>
              </a:schemeClr>
            </a:gs>
          </a:gsLst>
          <a:path path="circle">
            <a:fillToRect r="100000" b="100000"/>
          </a:path>
        </a:gradFill>
        <a:gradFill rotWithShape="1">
          <a:gsLst>
            <a:gs pos="0">
              <a:schemeClr val="phClr">
                <a:tint val="50000"/>
                <a:satMod val="180000"/>
              </a:schemeClr>
            </a:gs>
            <a:gs pos="100000">
              <a:schemeClr val="phClr">
                <a:shade val="45000"/>
                <a:satMod val="120000"/>
              </a:schemeClr>
            </a:gs>
          </a:gsLst>
          <a:path path="circle">
            <a:fillToRect l="180000" t="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A3F7D94069FF64A86F7DFF56D60E3BE" ma:contentTypeVersion="6" ma:contentTypeDescription="Create a new document." ma:contentTypeScope="" ma:versionID="c32302c77d4085ecf495bdddb7f5e889">
  <xsd:schema xmlns:xsd="http://www.w3.org/2001/XMLSchema" xmlns:xs="http://www.w3.org/2001/XMLSchema" xmlns:p="http://schemas.microsoft.com/office/2006/metadata/properties" xmlns:ns2="a4f35948-e619-41b3-aa29-22878b09cfd2" xmlns:ns3="40262f94-9f35-4ac3-9a90-690165a166b7" targetNamespace="http://schemas.microsoft.com/office/2006/metadata/properties" ma:root="true" ma:fieldsID="4ab5ae46be95f9d0be6107e8200be7a2" ns2:_="" ns3:_="">
    <xsd:import namespace="a4f35948-e619-41b3-aa29-22878b09cfd2"/>
    <xsd:import namespace="40262f94-9f35-4ac3-9a90-690165a166b7"/>
    <xsd:element name="properties">
      <xsd:complexType>
        <xsd:sequence>
          <xsd:element name="documentManagement">
            <xsd:complexType>
              <xsd:all>
                <xsd:element ref="ns2:SharedWithUsers" minOccurs="0"/>
                <xsd:element ref="ns2:SharedWithDetails" minOccurs="0"/>
                <xsd:element ref="ns3:VSO_x0020_item_x0020_id" minOccurs="0"/>
                <xsd:element ref="ns3:Item_x0020_Details" minOccurs="0"/>
                <xsd:element ref="ns3:Template_x0020_details" minOccurs="0"/>
                <xsd:element ref="ns3:Assetid_x0020_"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4f35948-e619-41b3-aa29-22878b09cfd2"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40262f94-9f35-4ac3-9a90-690165a166b7" elementFormDefault="qualified">
    <xsd:import namespace="http://schemas.microsoft.com/office/2006/documentManagement/types"/>
    <xsd:import namespace="http://schemas.microsoft.com/office/infopath/2007/PartnerControls"/>
    <xsd:element name="VSO_x0020_item_x0020_id" ma:index="10" nillable="true" ma:displayName="VSO item id" ma:description="Please add the bug number to refer to VSO items." ma:internalName="VSO_x0020_item_x0020_id">
      <xsd:simpleType>
        <xsd:restriction base="dms:Text">
          <xsd:maxLength value="255"/>
        </xsd:restriction>
      </xsd:simpleType>
    </xsd:element>
    <xsd:element name="Item_x0020_Details" ma:index="11" nillable="true" ma:displayName="Item Details" ma:internalName="Item_x0020_Details">
      <xsd:simpleType>
        <xsd:restriction base="dms:Note">
          <xsd:maxLength value="255"/>
        </xsd:restriction>
      </xsd:simpleType>
    </xsd:element>
    <xsd:element name="Template_x0020_details" ma:index="12" nillable="true" ma:displayName="Template details" ma:internalName="Template_x0020_details">
      <xsd:simpleType>
        <xsd:restriction base="dms:Text"/>
      </xsd:simpleType>
    </xsd:element>
    <xsd:element name="Assetid_x0020_" ma:index="13" nillable="true" ma:displayName="Assetid " ma:internalName="Assetid_x0020_">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VSO_x0020_item_x0020_id xmlns="40262f94-9f35-4ac3-9a90-690165a166b7" xsi:nil="true"/>
    <Assetid_x0020_ xmlns="40262f94-9f35-4ac3-9a90-690165a166b7" xsi:nil="true"/>
    <Item_x0020_Details xmlns="40262f94-9f35-4ac3-9a90-690165a166b7" xsi:nil="true"/>
    <Template_x0020_details xmlns="40262f94-9f35-4ac3-9a90-690165a166b7" xsi:nil="true"/>
  </documentManagement>
</p:properties>
</file>

<file path=customXml/itemProps1.xml><?xml version="1.0" encoding="utf-8"?>
<ds:datastoreItem xmlns:ds="http://schemas.openxmlformats.org/officeDocument/2006/customXml" ds:itemID="{FB14945D-DABB-422F-9B28-D299995C922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4f35948-e619-41b3-aa29-22878b09cfd2"/>
    <ds:schemaRef ds:uri="40262f94-9f35-4ac3-9a90-690165a166b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08942AA-0721-4324-BC2C-A3CB43F24E71}">
  <ds:schemaRefs>
    <ds:schemaRef ds:uri="http://schemas.microsoft.com/sharepoint/v3/contenttype/forms"/>
  </ds:schemaRefs>
</ds:datastoreItem>
</file>

<file path=customXml/itemProps3.xml><?xml version="1.0" encoding="utf-8"?>
<ds:datastoreItem xmlns:ds="http://schemas.openxmlformats.org/officeDocument/2006/customXml" ds:itemID="{5E700CCB-20BA-4760-AB9F-AC3B63ED32E0}">
  <ds:schemaRefs>
    <ds:schemaRef ds:uri="http://schemas.microsoft.com/office/infopath/2007/PartnerControls"/>
    <ds:schemaRef ds:uri="http://purl.org/dc/elements/1.1/"/>
    <ds:schemaRef ds:uri="http://schemas.microsoft.com/office/2006/metadata/properties"/>
    <ds:schemaRef ds:uri="http://purl.org/dc/terms/"/>
    <ds:schemaRef ds:uri="http://schemas.microsoft.com/office/2006/documentManagement/types"/>
    <ds:schemaRef ds:uri="http://schemas.openxmlformats.org/package/2006/metadata/core-properties"/>
    <ds:schemaRef ds:uri="http://purl.org/dc/dcmitype/"/>
    <ds:schemaRef ds:uri="40262f94-9f35-4ac3-9a90-690165a166b7"/>
    <ds:schemaRef ds:uri="a4f35948-e619-41b3-aa29-22878b09cfd2"/>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Fresh food presentation (widescreen)</Template>
  <TotalTime>165</TotalTime>
  <Words>1210</Words>
  <Application>Microsoft Office PowerPoint</Application>
  <PresentationFormat>Custom</PresentationFormat>
  <Paragraphs>122</Paragraphs>
  <Slides>18</Slides>
  <Notes>18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18</vt:i4>
      </vt:variant>
    </vt:vector>
  </HeadingPairs>
  <TitlesOfParts>
    <vt:vector size="21" baseType="lpstr">
      <vt:lpstr>Arial</vt:lpstr>
      <vt:lpstr>Constantia</vt:lpstr>
      <vt:lpstr>Cooking 16x9</vt:lpstr>
      <vt:lpstr>Restaurant Ordering System</vt:lpstr>
      <vt:lpstr>What is the system, and how does it do it?</vt:lpstr>
      <vt:lpstr>What is the system, and how does it do it?</vt:lpstr>
      <vt:lpstr>Problem: It is difficult to keep track of the many processes and tasks involved in ordering for a restaurant. </vt:lpstr>
      <vt:lpstr>Issues &amp; Solutions</vt:lpstr>
      <vt:lpstr>PowerPoint Presentation</vt:lpstr>
      <vt:lpstr>PowerPoint Presentation</vt:lpstr>
      <vt:lpstr>PowerPoint Presentation</vt:lpstr>
      <vt:lpstr>PowerPoint Presentation</vt:lpstr>
      <vt:lpstr>Key Interview Points</vt:lpstr>
      <vt:lpstr>Design Choices PT1</vt:lpstr>
      <vt:lpstr>Design Choices PT2</vt:lpstr>
      <vt:lpstr>Prototype Version 1 vs. Prototype Version 2</vt:lpstr>
      <vt:lpstr>Prototype Version 1 vs. Prototype Version 2</vt:lpstr>
      <vt:lpstr>Prototype Version 1 vs. Prototype Version 2</vt:lpstr>
      <vt:lpstr>Prototype Version 1 vs. Prototype Version 2</vt:lpstr>
      <vt:lpstr>Prototype Version 1 vs. Prototype Version 2</vt:lpstr>
      <vt:lpstr>Future Considerations</vt:lpstr>
    </vt:vector>
  </TitlesOfParts>
  <Company>SAIT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Layout</dc:title>
  <dc:creator>Calder Trombley</dc:creator>
  <cp:lastModifiedBy>Calder Trombley</cp:lastModifiedBy>
  <cp:revision>19</cp:revision>
  <dcterms:created xsi:type="dcterms:W3CDTF">2019-04-09T17:14:52Z</dcterms:created>
  <dcterms:modified xsi:type="dcterms:W3CDTF">2019-04-10T23:47:22Z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0x010100AA3F7D94069FF64A86F7DFF56D60E3BE</vt:lpwstr>
  </property>
  <property fmtid="{D5CDD505-2E9C-101B-9397-08002B2CF9AE}" pid="4" name="FeatureTags">
    <vt:lpwstr/>
  </property>
  <property fmtid="{D5CDD505-2E9C-101B-9397-08002B2CF9AE}" pid="5" name="LocalizationTags">
    <vt:lpwstr/>
  </property>
  <property fmtid="{D5CDD505-2E9C-101B-9397-08002B2CF9AE}" pid="6" name="CampaignTags">
    <vt:lpwstr/>
  </property>
  <property fmtid="{D5CDD505-2E9C-101B-9397-08002B2CF9AE}" pid="7" name="ScenarioTags">
    <vt:lpwstr/>
  </property>
</Properties>
</file>